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68224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4778" y="142852"/>
            <a:ext cx="4929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Урок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по физической культуре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в 3 классе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164305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Тема урока: </a:t>
            </a:r>
          </a:p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«Твой организм»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/>
              <a:t>Подготовил: учитель физической культуры,</a:t>
            </a:r>
          </a:p>
          <a:p>
            <a:pPr>
              <a:buNone/>
            </a:pPr>
            <a:r>
              <a:rPr lang="ru-RU" b="1" dirty="0" smtClean="0"/>
              <a:t>                        МБОУ Обливской СОШ №1</a:t>
            </a:r>
          </a:p>
          <a:p>
            <a:pPr>
              <a:buNone/>
            </a:pPr>
            <a:r>
              <a:rPr lang="ru-RU" b="1" dirty="0" smtClean="0"/>
              <a:t>                       Лагутин Николай Васильевич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kisspng-vector-graphics-mountaineering-illustration-image-5c0f23e3f39786.56674775154449609999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786066"/>
            <a:ext cx="4071934" cy="4071934"/>
          </a:xfrm>
          <a:prstGeom prst="rect">
            <a:avLst/>
          </a:prstGeom>
          <a:noFill/>
        </p:spPr>
      </p:pic>
      <p:pic>
        <p:nvPicPr>
          <p:cNvPr id="7" name="Picture 3" descr="C:\Users\admin\Desktop\cartoon-happy-boy-climbing-rock_29190-4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32037"/>
            <a:ext cx="3275437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«Альпинисты»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14422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Правила игры: </a:t>
            </a:r>
          </a:p>
          <a:p>
            <a:pPr>
              <a:buNone/>
            </a:pPr>
            <a:r>
              <a:rPr lang="ru-RU" dirty="0" smtClean="0"/>
              <a:t>	1. Запрещается преждевременное передвижение по рейке скамейки. </a:t>
            </a:r>
          </a:p>
          <a:p>
            <a:pPr>
              <a:buNone/>
            </a:pPr>
            <a:r>
              <a:rPr lang="ru-RU" dirty="0" smtClean="0"/>
              <a:t>	2. Игрок не должен терять равновесия. </a:t>
            </a:r>
          </a:p>
          <a:p>
            <a:pPr>
              <a:buNone/>
            </a:pPr>
            <a:r>
              <a:rPr lang="ru-RU" dirty="0" smtClean="0"/>
              <a:t>	3. Нельзя спрыгивать с высоты, превышающей указанную учителем. </a:t>
            </a:r>
          </a:p>
          <a:p>
            <a:pPr>
              <a:buNone/>
            </a:pPr>
            <a:r>
              <a:rPr lang="ru-RU" dirty="0" smtClean="0"/>
              <a:t>	4. Запрещается также неточное приземление. </a:t>
            </a:r>
          </a:p>
          <a:p>
            <a:pPr>
              <a:buNone/>
            </a:pPr>
            <a:r>
              <a:rPr lang="ru-RU" dirty="0" smtClean="0"/>
              <a:t>	За каждую ошибку игрок наказывается штрафным очком.</a:t>
            </a:r>
          </a:p>
          <a:p>
            <a:endParaRPr lang="ru-RU" dirty="0"/>
          </a:p>
        </p:txBody>
      </p:sp>
      <p:pic>
        <p:nvPicPr>
          <p:cNvPr id="10242" name="Picture 2" descr="C:\Users\admin\Desktop\young-man-rock-climber_33070-3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500166" cy="248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внутренние органы человека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1714488"/>
            <a:ext cx="378621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Скелет не только опора тела, но и защита внутренних органов от травм и внешних воздействий. </a:t>
            </a:r>
          </a:p>
          <a:p>
            <a:pPr>
              <a:buNone/>
            </a:pPr>
            <a:r>
              <a:rPr lang="ru-RU" dirty="0" smtClean="0"/>
              <a:t>	Организм человека состоит из органов. Каждый орган выполняет определённую работу. Все органы здорового человека действуют слаженно, как одно целое.</a:t>
            </a:r>
            <a:endParaRPr lang="ru-RU" dirty="0"/>
          </a:p>
        </p:txBody>
      </p:sp>
      <p:pic>
        <p:nvPicPr>
          <p:cNvPr id="11" name="Picture 2" descr="C:\Users\admin\Desktop\hello_html_m7dd6d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071834" cy="4125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000240"/>
            <a:ext cx="12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головной мозг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2913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печень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571876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лёгкие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4000504"/>
            <a:ext cx="836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желудок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2928934"/>
            <a:ext cx="726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сердце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01024" y="5000636"/>
            <a:ext cx="94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кишечник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упражнений дыхательной гимнастики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C:\Users\admin\Desktop\329f912db8760802edd5317c5c546f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DF2"/>
              </a:clrFrom>
              <a:clrTo>
                <a:srgbClr val="EEED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575" y="4071942"/>
            <a:ext cx="3095425" cy="2178054"/>
          </a:xfrm>
          <a:prstGeom prst="rect">
            <a:avLst/>
          </a:prstGeom>
          <a:noFill/>
        </p:spPr>
      </p:pic>
      <p:pic>
        <p:nvPicPr>
          <p:cNvPr id="10" name="Picture 3" descr="C:\Users\admin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091" t="6891" r="29545"/>
          <a:stretch>
            <a:fillRect/>
          </a:stretch>
        </p:blipFill>
        <p:spPr bwMode="auto">
          <a:xfrm>
            <a:off x="1571604" y="1285860"/>
            <a:ext cx="2214578" cy="2640298"/>
          </a:xfrm>
          <a:prstGeom prst="rect">
            <a:avLst/>
          </a:prstGeom>
          <a:noFill/>
        </p:spPr>
      </p:pic>
      <p:pic>
        <p:nvPicPr>
          <p:cNvPr id="11" name="Picture 4" descr="C:\Users\admin\Desktop\img16.jpg"/>
          <p:cNvPicPr>
            <a:picLocks noChangeAspect="1" noChangeArrowheads="1"/>
          </p:cNvPicPr>
          <p:nvPr/>
        </p:nvPicPr>
        <p:blipFill>
          <a:blip r:embed="rId4"/>
          <a:srcRect l="26028" t="6714" r="11822" b="5927"/>
          <a:stretch>
            <a:fillRect/>
          </a:stretch>
        </p:blipFill>
        <p:spPr bwMode="auto">
          <a:xfrm>
            <a:off x="4857752" y="1357298"/>
            <a:ext cx="2634056" cy="2357454"/>
          </a:xfrm>
          <a:prstGeom prst="rect">
            <a:avLst/>
          </a:prstGeom>
          <a:noFill/>
        </p:spPr>
      </p:pic>
      <p:pic>
        <p:nvPicPr>
          <p:cNvPr id="12" name="Picture 5" descr="C:\Users\admin\Desktop\slide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1644996" cy="27146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3857628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Arial Narrow" pitchFamily="34" charset="0"/>
              </a:rPr>
              <a:t>Упражнение «Где пахнет?»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14" name="Picture 6" descr="C:\Users\admin\Desktop\slide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1282399" cy="22860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86182" y="3857628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Упражнение «Кошка»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 из основных внутренних органов человека - сердце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929190" y="1857364"/>
            <a:ext cx="375761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Сердце часто сравнивают с мощным мотором. Сердце перегоняет кровь по телу человека в течение всей жизни. Размер сердца у взрослого человека примерно с его кулак.</a:t>
            </a:r>
            <a:endParaRPr lang="ru-RU" dirty="0"/>
          </a:p>
        </p:txBody>
      </p:sp>
      <p:pic>
        <p:nvPicPr>
          <p:cNvPr id="13" name="Picture 2" descr="C:\Users\admin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571900" cy="453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определению пульса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Определите пульс в покое и запишите свои показатели.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400" dirty="0" smtClean="0"/>
              <a:t>2.      Выполните одно из этих упражнений, которое вам больше нравится: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приседание (20 раз подряд);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прыжки на месте (30 раз подряд).</a:t>
            </a:r>
          </a:p>
          <a:p>
            <a:pPr marL="609600" indent="-609600">
              <a:lnSpc>
                <a:spcPct val="90000"/>
              </a:lnSpc>
              <a:buAutoNum type="arabicPeriod" startAt="3"/>
            </a:pPr>
            <a:r>
              <a:rPr lang="ru-RU" sz="2400" dirty="0" smtClean="0"/>
              <a:t>Определите пульс после выполнения упражнения, запишите и сравните показатели до и после нагрузки. </a:t>
            </a:r>
          </a:p>
          <a:p>
            <a:pPr marL="609600" indent="-609600">
              <a:lnSpc>
                <a:spcPct val="90000"/>
              </a:lnSpc>
              <a:buAutoNum type="arabicPeriod" startAt="3"/>
            </a:pPr>
            <a:r>
              <a:rPr lang="ru-RU" sz="2400" dirty="0" smtClean="0"/>
              <a:t>Сделайте вывод.</a:t>
            </a:r>
          </a:p>
          <a:p>
            <a:endParaRPr lang="ru-RU" dirty="0"/>
          </a:p>
        </p:txBody>
      </p:sp>
      <p:pic>
        <p:nvPicPr>
          <p:cNvPr id="6" name="Picture 2" descr="C:\Users\admin\Desktop\2018-5-maksh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500174"/>
            <a:ext cx="1176828" cy="1928826"/>
          </a:xfrm>
          <a:prstGeom prst="rect">
            <a:avLst/>
          </a:prstGeom>
          <a:noFill/>
        </p:spPr>
      </p:pic>
      <p:pic>
        <p:nvPicPr>
          <p:cNvPr id="7" name="Picture 3" descr="C:\Users\admin\Desktop\kisspng-kids-like-us-child-animation-cartoon-party-hand-painted-boys-5aa128fc29d4e2.762920451520511228171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443" r="17571"/>
          <a:stretch>
            <a:fillRect/>
          </a:stretch>
        </p:blipFill>
        <p:spPr bwMode="auto">
          <a:xfrm>
            <a:off x="6286512" y="3643314"/>
            <a:ext cx="1785950" cy="235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на внимание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«Карлики – великаны»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admin\Desktop\hello_html_f9443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9481" y="1600200"/>
            <a:ext cx="50450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Назовите основные части тела человека и основные органы.</a:t>
            </a:r>
          </a:p>
          <a:p>
            <a:pPr>
              <a:buNone/>
            </a:pPr>
            <a:r>
              <a:rPr lang="ru-RU" dirty="0" smtClean="0"/>
              <a:t>-  Какова функция скелета человека?</a:t>
            </a:r>
          </a:p>
          <a:p>
            <a:pPr>
              <a:buNone/>
            </a:pPr>
            <a:r>
              <a:rPr lang="ru-RU" dirty="0" smtClean="0"/>
              <a:t>- Для чего нужно тренировать мышцы?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admin\Desktop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00438"/>
            <a:ext cx="6034617" cy="312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bf73f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571612"/>
            <a:ext cx="635798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8229600" cy="1543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Включите в комплекс утренней зарядки 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упражнения, использованные на уроке:</a:t>
            </a: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t="3597" r="73072" b="47841"/>
          <a:stretch>
            <a:fillRect/>
          </a:stretch>
        </p:blipFill>
        <p:spPr>
          <a:xfrm>
            <a:off x="285720" y="4286256"/>
            <a:ext cx="1071570" cy="1928826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l="28724" r="29986" b="47841"/>
          <a:stretch>
            <a:fillRect/>
          </a:stretch>
        </p:blipFill>
        <p:spPr>
          <a:xfrm>
            <a:off x="1357290" y="4214818"/>
            <a:ext cx="1643074" cy="207170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l="70014" t="3597" b="47841"/>
          <a:stretch>
            <a:fillRect/>
          </a:stretch>
        </p:blipFill>
        <p:spPr>
          <a:xfrm>
            <a:off x="3000364" y="4357694"/>
            <a:ext cx="1193246" cy="192882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 t="66547" r="67686"/>
          <a:stretch>
            <a:fillRect/>
          </a:stretch>
        </p:blipFill>
        <p:spPr>
          <a:xfrm>
            <a:off x="4143372" y="4929198"/>
            <a:ext cx="1361928" cy="1407296"/>
          </a:xfrm>
          <a:prstGeom prst="rect">
            <a:avLst/>
          </a:prstGeom>
          <a:noFill/>
        </p:spPr>
      </p:pic>
      <p:pic>
        <p:nvPicPr>
          <p:cNvPr id="10" name="Picture 2" descr="C:\Users\admin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00570"/>
            <a:ext cx="1344385" cy="1809748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l="55652" t="52159" r="15624"/>
          <a:stretch>
            <a:fillRect/>
          </a:stretch>
        </p:blipFill>
        <p:spPr>
          <a:xfrm>
            <a:off x="6715140" y="4429132"/>
            <a:ext cx="1143008" cy="1900223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 l="82580" t="52159"/>
          <a:stretch>
            <a:fillRect/>
          </a:stretch>
        </p:blipFill>
        <p:spPr>
          <a:xfrm>
            <a:off x="7858148" y="4429132"/>
            <a:ext cx="764618" cy="1900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>Цель урока</a:t>
            </a:r>
            <a:r>
              <a:rPr lang="ru-RU" sz="2400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изучить строение организма человека и влияние  физических    упражнений на организм.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u="sng" dirty="0" smtClean="0"/>
          </a:p>
          <a:p>
            <a:pPr>
              <a:buNone/>
            </a:pPr>
            <a:r>
              <a:rPr lang="ru-RU" sz="2400" b="1" u="sng" dirty="0" smtClean="0"/>
              <a:t>Задачи урока</a:t>
            </a:r>
            <a:r>
              <a:rPr lang="ru-RU" sz="2400" b="1" dirty="0" smtClean="0"/>
              <a:t>:</a:t>
            </a:r>
          </a:p>
          <a:p>
            <a:pPr lvl="0"/>
            <a:r>
              <a:rPr lang="ru-RU" sz="2400" dirty="0" smtClean="0"/>
              <a:t>ознакомиться с программным материалом «Твой организм»;</a:t>
            </a:r>
          </a:p>
          <a:p>
            <a:pPr lvl="0"/>
            <a:r>
              <a:rPr lang="ru-RU" sz="2400" dirty="0" smtClean="0"/>
              <a:t>научиться способам простейшего контроля за деятельностью систем организма;</a:t>
            </a:r>
          </a:p>
          <a:p>
            <a:pPr lvl="0"/>
            <a:r>
              <a:rPr lang="ru-RU" sz="2400" dirty="0" smtClean="0"/>
              <a:t>рассмотреть влияние </a:t>
            </a:r>
            <a:r>
              <a:rPr lang="ru-RU" sz="2400" dirty="0" err="1" smtClean="0"/>
              <a:t>общеразвивающих</a:t>
            </a:r>
            <a:r>
              <a:rPr lang="ru-RU" sz="2400" dirty="0" smtClean="0"/>
              <a:t> упражнений на организм человека;</a:t>
            </a:r>
          </a:p>
          <a:p>
            <a:pPr lvl="0"/>
            <a:r>
              <a:rPr lang="ru-RU" sz="2400" dirty="0" smtClean="0"/>
              <a:t>формирование здорового образа жизни.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admin\Desktop\depositphotos_136811740-stock-illustration-boys-and-girls-are-do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252814" cy="1353873"/>
          </a:xfrm>
          <a:prstGeom prst="rect">
            <a:avLst/>
          </a:prstGeom>
          <a:noFill/>
        </p:spPr>
      </p:pic>
      <p:pic>
        <p:nvPicPr>
          <p:cNvPr id="5" name="Picture 2" descr="C:\Users\admin\Desktop\depositphotos_136811740-stock-illustration-boys-and-girls-are-do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286388"/>
            <a:ext cx="3429024" cy="137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устроен человек ?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428736"/>
            <a:ext cx="4714908" cy="4450080"/>
          </a:xfrm>
        </p:spPr>
      </p:pic>
      <p:pic>
        <p:nvPicPr>
          <p:cNvPr id="6" name="Picture 2" descr="C:\Users\admin\Desktop\53a45b15fab9386a0c473967abf63c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286148" cy="492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logo-porodicna-trka-1-e15526471584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563" y="3809450"/>
            <a:ext cx="5073300" cy="3031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Ходьба с заданиями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186122"/>
          </a:xfrm>
        </p:spPr>
        <p:txBody>
          <a:bodyPr/>
          <a:lstStyle/>
          <a:p>
            <a:r>
              <a:rPr lang="ru-RU" dirty="0" smtClean="0"/>
              <a:t>ходьба на внешней стороне стопы;</a:t>
            </a:r>
          </a:p>
          <a:p>
            <a:r>
              <a:rPr lang="ru-RU" dirty="0" smtClean="0"/>
              <a:t>ходьба на внутренней стороне стопы;</a:t>
            </a:r>
          </a:p>
          <a:p>
            <a:r>
              <a:rPr lang="ru-RU" dirty="0" smtClean="0"/>
              <a:t>ходьба перекатом с пятки на   носок; </a:t>
            </a:r>
          </a:p>
          <a:p>
            <a:r>
              <a:rPr lang="ru-RU" dirty="0" smtClean="0"/>
              <a:t>ходьба на носках;</a:t>
            </a:r>
          </a:p>
          <a:p>
            <a:r>
              <a:rPr lang="ru-RU" dirty="0" smtClean="0"/>
              <a:t>ходьба на равновесие, руки в стороны.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6qntba863msk04osck80wc04g0woow.jpg"/>
          <p:cNvPicPr>
            <a:picLocks noChangeAspect="1" noChangeArrowheads="1"/>
          </p:cNvPicPr>
          <p:nvPr/>
        </p:nvPicPr>
        <p:blipFill>
          <a:blip r:embed="rId2"/>
          <a:srcRect t="15152" b="7506"/>
          <a:stretch>
            <a:fillRect/>
          </a:stretch>
        </p:blipFill>
        <p:spPr bwMode="auto">
          <a:xfrm>
            <a:off x="1643042" y="3615930"/>
            <a:ext cx="5378049" cy="32420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 с заданиями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3114684"/>
          </a:xfrm>
        </p:spPr>
        <p:txBody>
          <a:bodyPr/>
          <a:lstStyle/>
          <a:p>
            <a:r>
              <a:rPr lang="ru-RU" dirty="0" smtClean="0"/>
              <a:t>приставным шагом правым боком;</a:t>
            </a:r>
          </a:p>
          <a:p>
            <a:r>
              <a:rPr lang="ru-RU" dirty="0" smtClean="0"/>
              <a:t>приставным шагом левым боком;</a:t>
            </a:r>
          </a:p>
          <a:p>
            <a:r>
              <a:rPr lang="ru-RU" dirty="0" smtClean="0"/>
              <a:t>спиной вперед;</a:t>
            </a:r>
          </a:p>
          <a:p>
            <a:r>
              <a:rPr lang="ru-RU" dirty="0" smtClean="0"/>
              <a:t>с высоким подниманием бедра;</a:t>
            </a:r>
          </a:p>
          <a:p>
            <a:r>
              <a:rPr lang="ru-RU" dirty="0" smtClean="0"/>
              <a:t>с захлестыванием голени.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тела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admin\Desktop\1_html_m102e84e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3129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233876" cy="60533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71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071966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Мышцы прикрепляются к костям непосредственно или с помощью сухожилий. Мышцы обладают одним замечательным свойством: могут напрягаться и расслабляться. Благодаря этому человек совершает разнообразные движения.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Общеразвивающие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упражнения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2257412" cy="54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«На параде»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928670"/>
            <a:ext cx="2820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/>
              <a:t>«Вырастем большими»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928670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«Маятник»</a:t>
            </a:r>
            <a:endParaRPr lang="ru-RU" sz="20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285860"/>
            <a:ext cx="1071570" cy="192882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86182" y="1285860"/>
            <a:ext cx="1643074" cy="2071702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1285860"/>
            <a:ext cx="1193246" cy="1928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3643314"/>
            <a:ext cx="1664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«Велосипед»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4348" y="4357694"/>
            <a:ext cx="1361928" cy="1407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28926" y="3643314"/>
            <a:ext cx="1553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«Петрушка»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3643314"/>
            <a:ext cx="11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«Кошка»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3643314"/>
            <a:ext cx="120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«Мячик»</a:t>
            </a:r>
            <a:endParaRPr lang="ru-RU" sz="2000" b="1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72396" y="4000504"/>
            <a:ext cx="764618" cy="1900223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00694" y="4000504"/>
            <a:ext cx="1143008" cy="1900223"/>
          </a:xfrm>
          <a:prstGeom prst="rect">
            <a:avLst/>
          </a:prstGeom>
          <a:noFill/>
        </p:spPr>
      </p:pic>
      <p:pic>
        <p:nvPicPr>
          <p:cNvPr id="17" name="Picture 2" descr="C:\Users\admin\Desktop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000504"/>
            <a:ext cx="1344385" cy="180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человека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43050"/>
            <a:ext cx="428628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Скелет состоит из костей. Их у человека более двухсот. Кости соединены суставами.</a:t>
            </a:r>
          </a:p>
          <a:p>
            <a:pPr>
              <a:buNone/>
            </a:pPr>
            <a:r>
              <a:rPr lang="ru-RU" sz="2800" dirty="0" smtClean="0"/>
              <a:t>	От скелета в большей степени зависит форма и размер тела.</a:t>
            </a:r>
            <a:endParaRPr lang="ru-RU" sz="2800" dirty="0"/>
          </a:p>
        </p:txBody>
      </p:sp>
      <p:pic>
        <p:nvPicPr>
          <p:cNvPr id="9218" name="Picture 2" descr="C:\Users\admin\Desktop\hello_html_69fa9a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643338" cy="547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284</Words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Цель урока:  изучить строение организма человека и влияние  физических    упражнений на организм. </vt:lpstr>
      <vt:lpstr>Как устроен человек ?</vt:lpstr>
      <vt:lpstr>Ходьба с заданиями </vt:lpstr>
      <vt:lpstr>Бег с заданиями</vt:lpstr>
      <vt:lpstr>Части тела</vt:lpstr>
      <vt:lpstr> Мышцы </vt:lpstr>
      <vt:lpstr>Общеразвивающие  упражнения </vt:lpstr>
      <vt:lpstr>Скелет человека </vt:lpstr>
      <vt:lpstr>Игра «Альпинисты»</vt:lpstr>
      <vt:lpstr>Основные внутренние органы человека</vt:lpstr>
      <vt:lpstr>Выполнение упражнений дыхательной гимнастики </vt:lpstr>
      <vt:lpstr>Один  из основных внутренних органов человека - сердце </vt:lpstr>
      <vt:lpstr>Практическая работа  по определению пульса</vt:lpstr>
      <vt:lpstr>Игра на внимание  «Карлики – великаны» </vt:lpstr>
      <vt:lpstr>Рефлексия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2020-11-29T08:21:06Z</dcterms:created>
  <dcterms:modified xsi:type="dcterms:W3CDTF">2020-11-30T17:56:23Z</dcterms:modified>
</cp:coreProperties>
</file>