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180CF-C0B7-4266-A0DD-EC72EBE3F7B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C5D5A-0137-4DC8-9FAE-20B3F3D923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64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32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C5D5A-0137-4DC8-9FAE-20B3F3D9234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Начальные сведения о миттельшпиле.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959" y="3717032"/>
            <a:ext cx="3336032" cy="25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4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7745505" cy="38778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Центром на шахматной доске называют квадрат d4-e4-d5-e5. Многовековой опыт показывает, что игрок, занявший и контролирующий центр, имеет ощутимое позиционное преимущество.</a:t>
            </a:r>
          </a:p>
          <a:p>
            <a:r>
              <a:rPr lang="ru-RU" dirty="0"/>
              <a:t> Игрок, занявший центр, обычно контролирует большую часть доски. Его фигуры свободны, имеют возможности для разнообразных манёвров, не мешают друг другу. В то же время фигуры соперника, как правило, стеснены, мешают и блокируют друг друга.</a:t>
            </a:r>
          </a:p>
          <a:p>
            <a:r>
              <a:rPr lang="ru-RU" dirty="0"/>
              <a:t> Любая фигура, надёжно закреплённая в центре, часто угрожает сразу несколькими взятиями или опасными ходами вглубь позиции противника. Кроме того, она становится серьёзным подспорьем при фланговой атаке, причём на любом из флангов.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В связи с такой важностью центра рекомендуется уже в дебюте, с первых же ходов, приступать к борьбе за центр. Она может состоять из следующих элементов:</a:t>
            </a:r>
          </a:p>
          <a:p>
            <a:r>
              <a:rPr lang="ru-RU" dirty="0"/>
              <a:t> выдвижение центральных пешек (d и e) вперёд и занятие ими центра. Противник может выбрать либо аналогичную стратегию, либо позволить занять сопернику центр, а затем подорвать его пешками c и f.</a:t>
            </a:r>
          </a:p>
          <a:p>
            <a:r>
              <a:rPr lang="ru-RU" dirty="0"/>
              <a:t> Развитие коней на c3 и f3 (для чёрных — на c6 и f6), так что они сразу держат центральные пешки соперника под угрозой взятия.</a:t>
            </a:r>
          </a:p>
          <a:p>
            <a:pPr marL="0" indent="0">
              <a:buNone/>
            </a:pPr>
            <a:r>
              <a:rPr lang="ru-RU" dirty="0"/>
              <a:t> Размен центральных пешек и занятие центральных клеток своими фигурами, защищёнными пешками c и f.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Централизация.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4486" y="5229200"/>
            <a:ext cx="4876800" cy="14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65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середине игры очень важно ввести в бой и использовать силу тяжелых фигур- ферзя и ладей. Для разрешения этой задачи необходимо иметь ясное представление о значении открытой линии на доске, о методах борьбы за открытую линию. </a:t>
            </a:r>
          </a:p>
          <a:p>
            <a:pPr marL="0" indent="0">
              <a:buNone/>
            </a:pPr>
            <a:r>
              <a:rPr lang="ru-RU" dirty="0"/>
              <a:t>Открытой линией называют, как известно, вертикаль на шахматной доске, свободную от пешек. Полуоткрытой называется вертикаль, где собственные пешки отсутствуют, а неприятельские сохранились. По открытым и полуоткрытым линиям тяжелые фигуры проявляют максимальное действие. Проникая в лагерь противника, они атакуют пешки и фигуры, расположенные в неприятельском тылу. </a:t>
            </a:r>
          </a:p>
          <a:p>
            <a:pPr marL="0" indent="0">
              <a:buNone/>
            </a:pPr>
            <a:r>
              <a:rPr lang="ru-RU" dirty="0"/>
              <a:t>Особый эффект приносит вторжение на седьмую и восьмую(первую и вторую) горизонтали, где обычно расположены главные силы защищающейся стороны. </a:t>
            </a:r>
          </a:p>
          <a:p>
            <a:pPr marL="0" indent="0">
              <a:buNone/>
            </a:pPr>
            <a:r>
              <a:rPr lang="ru-RU" dirty="0"/>
              <a:t>Поучительным примером вскрытия линии "а" и последующего вторжения на вторую горизонталь является приведенное ниже окончание партии. [...] 1...a5 2.a3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1" y="260648"/>
            <a:ext cx="8928992" cy="1054250"/>
          </a:xfrm>
        </p:spPr>
        <p:txBody>
          <a:bodyPr/>
          <a:lstStyle/>
          <a:p>
            <a:r>
              <a:rPr lang="ru-RU" dirty="0" smtClean="0"/>
              <a:t>Овладение тяжёлыми фигурами 7(2) горизонталью.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445224"/>
            <a:ext cx="269979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18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745505" cy="3877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Освобождение линии — тактический приём, при котором линия освобождается от фигур, мешающих нанести решающий удар. В шахматной композиции тактический элемент комбинации — освобождение линии от фигур, препятствующих проведению манёвра другой фигурой.</a:t>
            </a:r>
          </a:p>
          <a:p>
            <a:r>
              <a:rPr lang="ru-RU" dirty="0"/>
              <a:t> Простое освобождение линии, в задаче: фигуры белых освобождают линию, а фигуры чёрных отвлекаются от неё, затем белые наносят решающий удар по этой линии.</a:t>
            </a:r>
          </a:p>
          <a:p>
            <a:r>
              <a:rPr lang="ru-RU" dirty="0"/>
              <a:t> Тематическое освобождение линии: фигура совершает манёвр вдоль линии, освобождая её для другой фигуры. См. например бристольская тема, темы </a:t>
            </a:r>
            <a:r>
              <a:rPr lang="ru-RU" dirty="0" err="1"/>
              <a:t>Лойда</a:t>
            </a:r>
            <a:r>
              <a:rPr lang="ru-RU" dirty="0"/>
              <a:t>, </a:t>
            </a:r>
            <a:r>
              <a:rPr lang="ru-RU" dirty="0" err="1"/>
              <a:t>Тертона</a:t>
            </a:r>
            <a:r>
              <a:rPr lang="ru-RU" dirty="0"/>
              <a:t>, </a:t>
            </a:r>
            <a:r>
              <a:rPr lang="ru-RU" dirty="0" err="1"/>
              <a:t>Цеплера</a:t>
            </a:r>
            <a:r>
              <a:rPr lang="ru-RU" dirty="0"/>
              <a:t>—</a:t>
            </a:r>
            <a:r>
              <a:rPr lang="ru-RU" dirty="0" err="1"/>
              <a:t>Тертона</a:t>
            </a:r>
            <a:r>
              <a:rPr lang="ru-RU" dirty="0"/>
              <a:t>, </a:t>
            </a:r>
            <a:r>
              <a:rPr lang="ru-RU" dirty="0" err="1"/>
              <a:t>Бруннера</a:t>
            </a:r>
            <a:r>
              <a:rPr lang="ru-RU" dirty="0"/>
              <a:t> — </a:t>
            </a:r>
            <a:r>
              <a:rPr lang="ru-RU" dirty="0" err="1"/>
              <a:t>Тертона</a:t>
            </a:r>
            <a:r>
              <a:rPr lang="ru-RU" dirty="0"/>
              <a:t> и другие.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dirty="0" smtClean="0"/>
              <a:t>Вскрытие и запирание линий.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209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Блока́да</a:t>
            </a:r>
            <a:r>
              <a:rPr lang="ru-RU" dirty="0"/>
              <a:t> — эффективное средство ограничения подвижности фигур и пешек соперника. Продвижение неприятельских пешек останавливается при помощи фигур, которые ставятся перед пешками.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Блокада.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981535"/>
            <a:ext cx="5524500" cy="25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71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В шахматной литературе часто употребляется термин вариант, под которым понимается серия логически связанных между собой ходов. Шахматисты также часто употребляют слова "форсировать", "форсированный", говоря о "форсированном выигрыше" и т.п. "Форсировать" означает в этих случаях "вынудить". Форсированным вариантом называется </a:t>
            </a:r>
            <a:r>
              <a:rPr lang="ru-RU" sz="1800" dirty="0" err="1"/>
              <a:t>уепь</a:t>
            </a:r>
            <a:r>
              <a:rPr lang="ru-RU" sz="1800" dirty="0"/>
              <a:t> вынужденных ходов. Когда разыгрывается форсированный вариант, ни белые, ни черные ни в какой момент не могут от него уклониться, т.е. сыграть иначе, под угрозой поражения или явного ухудшения своей позиции.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о варианте.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653136"/>
            <a:ext cx="2790850" cy="18219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09405">
            <a:off x="1001360" y="4969777"/>
            <a:ext cx="2230901" cy="14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040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2688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Свя́зка</a:t>
            </a:r>
            <a:r>
              <a:rPr lang="ru-RU" dirty="0"/>
              <a:t> (англ. </a:t>
            </a:r>
            <a:r>
              <a:rPr lang="ru-RU" dirty="0" err="1"/>
              <a:t>pin</a:t>
            </a:r>
            <a:r>
              <a:rPr lang="ru-RU" dirty="0"/>
              <a:t>, нем. </a:t>
            </a:r>
            <a:r>
              <a:rPr lang="ru-RU" dirty="0" err="1"/>
              <a:t>Fesselung</a:t>
            </a:r>
            <a:r>
              <a:rPr lang="ru-RU" dirty="0"/>
              <a:t>), в шахматах — нападение дальнобойной фигуры (ферзя, ладьи, слона) на неприятельскую фигуру (или пешку), за которой на линии нападения (линии связки) расположена другая неприятельская фигура (равнозначная либо более ценная) или какой-либо важный пункт. Таким образом, в связке участвуют, как правило, три фигуры:</a:t>
            </a:r>
          </a:p>
          <a:p>
            <a:pPr marL="0" indent="0">
              <a:buNone/>
            </a:pPr>
            <a:r>
              <a:rPr lang="ru-RU" dirty="0"/>
              <a:t> 1.связывающая — нападающая фигура.</a:t>
            </a:r>
          </a:p>
          <a:p>
            <a:pPr marL="0" indent="0">
              <a:buNone/>
            </a:pPr>
            <a:r>
              <a:rPr lang="ru-RU" dirty="0"/>
              <a:t> 2.связанная (заслоняющая) — защищающая. Связка обычно приводит к ограничению её подвижности и атакующих действий.</a:t>
            </a:r>
          </a:p>
          <a:p>
            <a:pPr marL="0" indent="0">
              <a:buNone/>
            </a:pPr>
            <a:r>
              <a:rPr lang="ru-RU" dirty="0"/>
              <a:t> 3.прикрываемая — защищаемая.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Связка возможна и с двумя фигурами в случае, когда связанная фигура прикрывает собой важный пункт.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05201" cy="1274668"/>
          </a:xfrm>
        </p:spPr>
        <p:txBody>
          <a:bodyPr/>
          <a:lstStyle/>
          <a:p>
            <a:r>
              <a:rPr lang="ru-RU" dirty="0" smtClean="0"/>
              <a:t>Логическая связка «если, то…».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5013176"/>
            <a:ext cx="2443820" cy="1667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5229199"/>
            <a:ext cx="3324592" cy="14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46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Открытые линии — это вертикали, свободные от пешек. Открытая линия является очень удобной дорогой для ладей и ферзя во вражеский тыл и дальнейшего подрыва позиции противника изнутри.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/>
              <a:t>получения контроля над какой-либо открытой линией часто используются следующие </a:t>
            </a:r>
            <a:r>
              <a:rPr lang="ru-RU" dirty="0" smtClean="0"/>
              <a:t>приёмы </a:t>
            </a:r>
          </a:p>
          <a:p>
            <a:pPr marL="0" indent="0">
              <a:buNone/>
            </a:pPr>
            <a:r>
              <a:rPr lang="ru-RU" dirty="0" smtClean="0"/>
              <a:t>сдваивание </a:t>
            </a:r>
            <a:r>
              <a:rPr lang="ru-RU" dirty="0"/>
              <a:t>ладей по вертикали, часто с подстраховкой ферзём. После хода ладьёй вглубь позиции соперника и одного-двух разменов последняя тяжёлая фигура остаётся в тылу </a:t>
            </a:r>
            <a:r>
              <a:rPr lang="ru-RU" dirty="0" smtClean="0"/>
              <a:t>противника.</a:t>
            </a:r>
          </a:p>
          <a:p>
            <a:pPr marL="0" indent="0">
              <a:buNone/>
            </a:pPr>
            <a:r>
              <a:rPr lang="ru-RU" dirty="0" smtClean="0"/>
              <a:t>занятие </a:t>
            </a:r>
            <a:r>
              <a:rPr lang="ru-RU" dirty="0"/>
              <a:t>полуоткрытой линии, построение тяжёлых фигур, а затем подрыв пешки или фигуры противника.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Открытая линия.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5517232"/>
            <a:ext cx="1872208" cy="11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6349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Проходная пешка — пешка, на одной вертикали перед которой отсутствуют пешки противника, а на соседних вертикалях или нет пешек противника или они не держат под боем поля, через которые пешка должна пройти до поля превращения.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Проходная пешка.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933056"/>
            <a:ext cx="3632950" cy="27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4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745505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Позиционные слабости у противника создаются не с целью непосредственной выгоды, а с расчётом на поздний миттельшпиль и эндшпиль. Наиболее часто встречаются слабости пешечной структуры, в частности, сдвоенные и изолированные пешки, а также отсталые и заблокированные пешки. Их слабость заключается в том, что они находятся под огнём фигур противника и защищать их приходится не пешками, а своими же фигурами. Эти слабости проявляются в полную силу в эндшпиле, когда игра в основном идёт королями и лёгкими фигурами.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Пешечные слабости.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4437112"/>
            <a:ext cx="770485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48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Форпост — выдвинутая во вражеский лагерь (то есть за демаркационную линию) фигура (как правило, конь), защищенная пешкой. Например, конь на поле e6, защищенный пешкой d5 или (и) f5.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Форпост.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933056"/>
            <a:ext cx="7848872" cy="26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1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Комбинация </a:t>
            </a:r>
            <a:r>
              <a:rPr lang="ru-RU" sz="2000" dirty="0"/>
              <a:t>с разрушением позиции </a:t>
            </a:r>
            <a:r>
              <a:rPr lang="ru-RU" sz="2000" dirty="0" smtClean="0"/>
              <a:t>короля </a:t>
            </a:r>
            <a:r>
              <a:rPr lang="ru-RU" sz="2000" dirty="0"/>
              <a:t>заканчивалась матом. Открытое положение короля в миттельшпиле всегда </a:t>
            </a:r>
            <a:r>
              <a:rPr lang="ru-RU" sz="2000" dirty="0" smtClean="0"/>
              <a:t>бывает </a:t>
            </a:r>
            <a:r>
              <a:rPr lang="ru-RU" sz="2000" dirty="0"/>
              <a:t>настолько опасным, что, спасая его от преследования атакующих фигур, </a:t>
            </a:r>
            <a:r>
              <a:rPr lang="ru-RU" sz="2000" dirty="0" smtClean="0"/>
              <a:t>защищающаяся </a:t>
            </a:r>
            <a:r>
              <a:rPr lang="ru-RU" sz="2000" dirty="0"/>
              <a:t>сторона </a:t>
            </a:r>
            <a:r>
              <a:rPr lang="ru-RU" sz="2000" dirty="0" smtClean="0"/>
              <a:t>вынуждена </a:t>
            </a:r>
            <a:r>
              <a:rPr lang="ru-RU" sz="2000" dirty="0"/>
              <a:t>идти на большие </a:t>
            </a:r>
            <a:r>
              <a:rPr lang="ru-RU" sz="2000" dirty="0" smtClean="0"/>
              <a:t>материальные </a:t>
            </a:r>
            <a:r>
              <a:rPr lang="ru-RU" sz="2000" dirty="0"/>
              <a:t>потери, а это как раз и делает комбинацию </a:t>
            </a:r>
            <a:r>
              <a:rPr lang="ru-RU" sz="2000" dirty="0" smtClean="0"/>
              <a:t>правильной</a:t>
            </a:r>
            <a:r>
              <a:rPr lang="ru-RU" sz="2000" dirty="0"/>
              <a:t>, даже если не будет мата, так как принесенные жертвы оправдываются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Позиции короля.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221088"/>
            <a:ext cx="792088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08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Если по каким-либо причинам партнер медлит с осуществлением рокировки, оставляя короля в центре, следует искать возможности вскрытия центральных линий для непосредственного нападения на короля.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Атака на короля.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3933056"/>
            <a:ext cx="74168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11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78</TotalTime>
  <Words>1086</Words>
  <Application>Microsoft Office PowerPoint</Application>
  <PresentationFormat>Экран (4:3)</PresentationFormat>
  <Paragraphs>58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Начальные сведения о миттельшпиле.</vt:lpstr>
      <vt:lpstr>Понятие о варианте.</vt:lpstr>
      <vt:lpstr>Логическая связка «если, то…».</vt:lpstr>
      <vt:lpstr>Открытая линия.</vt:lpstr>
      <vt:lpstr>Проходная пешка.</vt:lpstr>
      <vt:lpstr>Пешечные слабости.</vt:lpstr>
      <vt:lpstr>Форпост.</vt:lpstr>
      <vt:lpstr>Позиции короля.</vt:lpstr>
      <vt:lpstr>Атака на короля.</vt:lpstr>
      <vt:lpstr>Централизация.</vt:lpstr>
      <vt:lpstr>Овладение тяжёлыми фигурами 7(2) горизонталью.</vt:lpstr>
      <vt:lpstr>Вскрытие и запирание линий.</vt:lpstr>
      <vt:lpstr>Блокада.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Начальные сведения о миттельшпиле.</dc:title>
  <dc:creator>hobbit</dc:creator>
  <cp:lastModifiedBy>Татьяна</cp:lastModifiedBy>
  <cp:revision>8</cp:revision>
  <dcterms:created xsi:type="dcterms:W3CDTF">2012-11-08T06:29:02Z</dcterms:created>
  <dcterms:modified xsi:type="dcterms:W3CDTF">2013-12-08T15:54:37Z</dcterms:modified>
</cp:coreProperties>
</file>