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black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F99204-A66B-45A2-B430-386EDF2E9A03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39A1DF-44F0-4A01-83B9-3121C54E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на тему:     Мы все разные.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admin\Desktop\img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79" t="7961" r="16412" b="8367"/>
          <a:stretch>
            <a:fillRect/>
          </a:stretch>
        </p:blipFill>
        <p:spPr bwMode="auto">
          <a:xfrm>
            <a:off x="2357422" y="3143248"/>
            <a:ext cx="4429156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8022336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Присмотритесь внимательнее к ребятам своего класса, окружающим людям. Все они разные по своему поведению, быстроте реакции. Наверное среди них есть и Шустрики, и </a:t>
            </a:r>
            <a:r>
              <a:rPr lang="ru-RU" dirty="0" err="1" smtClean="0"/>
              <a:t>Мямлики</a:t>
            </a:r>
            <a:r>
              <a:rPr lang="ru-RU" dirty="0" smtClean="0"/>
              <a:t>,  </a:t>
            </a:r>
            <a:r>
              <a:rPr lang="ru-RU" dirty="0" err="1" smtClean="0"/>
              <a:t>и</a:t>
            </a:r>
            <a:r>
              <a:rPr lang="ru-RU" dirty="0" smtClean="0"/>
              <a:t> Молчуны, и Тихони, и Непоседы, и Сони.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07167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открытий </a:t>
            </a:r>
            <a:endParaRPr lang="ru-RU" sz="24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282" y="2714620"/>
            <a:ext cx="7572428" cy="1588"/>
          </a:xfrm>
          <a:prstGeom prst="line">
            <a:avLst/>
          </a:prstGeom>
          <a:ln w="25400" cmpd="sng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5244" y="308133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857496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Греции в 5 веке до нашей эры жил величайший врач античного мира – </a:t>
            </a:r>
            <a:r>
              <a:rPr lang="ru-RU" dirty="0" smtClean="0">
                <a:solidFill>
                  <a:schemeClr val="bg1"/>
                </a:solidFill>
              </a:rPr>
              <a:t>Гиппократ</a:t>
            </a:r>
            <a:r>
              <a:rPr lang="ru-RU" dirty="0" smtClean="0"/>
              <a:t>. Он заложил основы медицины, к которым обращались врачи в течение многих веков. Гиппократ лечил пациентов лечебными травами, был сторонником пребывания больных на свежем воздухе, купания, массажа и занятий гимнастикой.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4000504"/>
            <a:ext cx="56436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учёный интересовался не только физическим здоровьем человека. Именно ему принадлежит мысль о том, что всех людей можно разделить на группы в соответствии с особенностями их поведения . Гиппократ выделил четыре таких группы.</a:t>
            </a:r>
          </a:p>
          <a:p>
            <a:r>
              <a:rPr lang="ru-RU" dirty="0" smtClean="0"/>
              <a:t>Конечно, современные учёные добавили и усложнили эту классификацию, однако пришедшее к  нам от Гиппократа деление на четыре типа темперамента применяется до сих пор.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7158" y="6715148"/>
            <a:ext cx="7572428" cy="1588"/>
          </a:xfrm>
          <a:prstGeom prst="line">
            <a:avLst/>
          </a:prstGeom>
          <a:ln w="25400" cmpd="sng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Слава\Рабочий стол\презентация\Новая папка\390223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43380"/>
            <a:ext cx="2025634" cy="2492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8022336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Выделяют четыре типа </a:t>
            </a:r>
            <a:r>
              <a:rPr lang="ru-RU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темперамента</a:t>
            </a:r>
            <a:r>
              <a:rPr lang="ru-RU" sz="2800" dirty="0" smtClean="0"/>
              <a:t>: холерик, сангвиник, флегматик и меланхолик. Познакомься с их характеристиками.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928934"/>
            <a:ext cx="5715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Холерик</a:t>
            </a:r>
            <a:r>
              <a:rPr lang="ru-RU" sz="2400" dirty="0" smtClean="0"/>
              <a:t> – сильно возбудим, весь в движении. Он не теряется при встрече с трудностями, пытается их преодолеть. На занятиях быстро включается в работу, хорошо усваивает материал. Но не усидчив, часто отвлекается, не доводит начатое дело до конца. Для него характерна быстрая смена настроений.</a:t>
            </a:r>
            <a:endParaRPr lang="ru-RU" sz="2400" dirty="0"/>
          </a:p>
        </p:txBody>
      </p:sp>
      <p:pic>
        <p:nvPicPr>
          <p:cNvPr id="2050" name="Picture 2" descr="C:\Documents and Settings\Слава\Рабочий стол\презентация\Новая папка\050114141630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714620"/>
            <a:ext cx="1390650" cy="1219200"/>
          </a:xfrm>
          <a:prstGeom prst="rect">
            <a:avLst/>
          </a:prstGeom>
          <a:noFill/>
        </p:spPr>
      </p:pic>
      <p:pic>
        <p:nvPicPr>
          <p:cNvPr id="2051" name="Picture 3" descr="C:\Documents and Settings\Слава\Рабочий стол\презентация\Новая папка\050114141531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000504"/>
            <a:ext cx="1357322" cy="1219200"/>
          </a:xfrm>
          <a:prstGeom prst="rect">
            <a:avLst/>
          </a:prstGeom>
          <a:noFill/>
        </p:spPr>
      </p:pic>
      <p:pic>
        <p:nvPicPr>
          <p:cNvPr id="2052" name="Picture 4" descr="C:\Documents and Settings\Слава\Рабочий стол\презентация\Новая папка\050114151030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5286388"/>
            <a:ext cx="1357322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85728"/>
            <a:ext cx="5786478" cy="17859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Меланхолик </a:t>
            </a:r>
            <a:r>
              <a:rPr lang="ru-RU" sz="2400" dirty="0" smtClean="0"/>
              <a:t>– отличается нерешительностью. Очень чувствителен. Часто меняет своё мнение под влиянием других. С трудом может определить главное – как поступать, как действовать. Легко теряется, не уверен в себе.</a:t>
            </a:r>
            <a:endParaRPr lang="ru-RU" sz="2400" dirty="0"/>
          </a:p>
        </p:txBody>
      </p:sp>
      <p:pic>
        <p:nvPicPr>
          <p:cNvPr id="3074" name="Picture 2" descr="C:\Documents and Settings\Слава\Рабочий стол\презентация\Новая папка\050114141630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42852"/>
            <a:ext cx="1222259" cy="1071570"/>
          </a:xfrm>
          <a:prstGeom prst="rect">
            <a:avLst/>
          </a:prstGeom>
          <a:noFill/>
        </p:spPr>
      </p:pic>
      <p:pic>
        <p:nvPicPr>
          <p:cNvPr id="3075" name="Picture 3" descr="C:\Documents and Settings\Слава\Рабочий стол\презентация\Новая папка\050114141637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857232"/>
            <a:ext cx="1214446" cy="1064720"/>
          </a:xfrm>
          <a:prstGeom prst="rect">
            <a:avLst/>
          </a:prstGeom>
          <a:noFill/>
        </p:spPr>
      </p:pic>
      <p:pic>
        <p:nvPicPr>
          <p:cNvPr id="3076" name="Picture 4" descr="C:\Documents and Settings\Слава\Рабочий стол\презентация\Новая папка\050114141646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785926"/>
            <a:ext cx="1209675" cy="10001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3429000"/>
            <a:ext cx="59293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Флегматик</a:t>
            </a:r>
            <a:r>
              <a:rPr lang="ru-RU" sz="2400" dirty="0" smtClean="0"/>
              <a:t> – обычно не раздражителен, не «выходит из себя». Но долго привыкает к обстановке, с трудом переключается с одного вида деятельности на другой. Ему трудно включиться в работу. Но уж если он заинтересовался, то выполнит её терпеливо, шаг за шагом.</a:t>
            </a:r>
            <a:endParaRPr lang="ru-RU" sz="2400" dirty="0"/>
          </a:p>
        </p:txBody>
      </p:sp>
      <p:pic>
        <p:nvPicPr>
          <p:cNvPr id="3077" name="Picture 5" descr="C:\Documents and Settings\Слава\Рабочий стол\презентация\Новая папка\050114141553_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429000"/>
            <a:ext cx="1331649" cy="1200360"/>
          </a:xfrm>
          <a:prstGeom prst="rect">
            <a:avLst/>
          </a:prstGeom>
          <a:noFill/>
        </p:spPr>
      </p:pic>
      <p:pic>
        <p:nvPicPr>
          <p:cNvPr id="3078" name="Picture 6" descr="C:\Documents and Settings\Слава\Рабочий стол\презентация\Новая папка\050114141601_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4500570"/>
            <a:ext cx="1385228" cy="1214446"/>
          </a:xfrm>
          <a:prstGeom prst="rect">
            <a:avLst/>
          </a:prstGeom>
          <a:noFill/>
        </p:spPr>
      </p:pic>
      <p:pic>
        <p:nvPicPr>
          <p:cNvPr id="3079" name="Picture 7" descr="C:\Documents and Settings\Слава\Рабочий стол\презентация\Новая папка\050114141612_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40438" y="5526088"/>
            <a:ext cx="1304925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5929354" cy="221457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Сангвиник</a:t>
            </a:r>
            <a:r>
              <a:rPr lang="ru-RU" sz="2400" dirty="0" smtClean="0"/>
              <a:t> – уравновешенный тип. Сангвиник настойчив, энергичен. Уверенно работает на тех занятиях, которые ему интересуют. Он легко ориентируется в новой обстановке. Знает как поступить. </a:t>
            </a:r>
            <a:endParaRPr lang="ru-RU" sz="2400" dirty="0"/>
          </a:p>
        </p:txBody>
      </p:sp>
      <p:pic>
        <p:nvPicPr>
          <p:cNvPr id="4098" name="Picture 2" descr="C:\Documents and Settings\Слава\Рабочий стол\презентация\Новая папка\050114141659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42852"/>
            <a:ext cx="1071569" cy="945937"/>
          </a:xfrm>
          <a:prstGeom prst="rect">
            <a:avLst/>
          </a:prstGeom>
          <a:noFill/>
        </p:spPr>
      </p:pic>
      <p:pic>
        <p:nvPicPr>
          <p:cNvPr id="4099" name="Picture 3" descr="C:\Documents and Settings\Слава\Рабочий стол\презентация\Новая папка\050114141706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00042"/>
            <a:ext cx="1146154" cy="1055451"/>
          </a:xfrm>
          <a:prstGeom prst="rect">
            <a:avLst/>
          </a:prstGeom>
          <a:noFill/>
        </p:spPr>
      </p:pic>
      <p:pic>
        <p:nvPicPr>
          <p:cNvPr id="4100" name="Picture 4" descr="C:\Documents and Settings\Слава\Рабочий стол\презентация\Новая папка\050114141716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571612"/>
            <a:ext cx="1125038" cy="10588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3286124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Типы темперамента очень редко встречаются в чистом виде, но понять, черты какого типа преобладают в твоём поведение, всё же можно.</a:t>
            </a:r>
          </a:p>
          <a:p>
            <a:r>
              <a:rPr lang="ru-RU" sz="2000" dirty="0" smtClean="0"/>
              <a:t>То, что ты узнал о типах темперамента, очень важно, чтобы лучше понимать себя и окружающих, без конфликтов общаться, строить деловые и дружеские отношения с разными людьми. </a:t>
            </a:r>
            <a:r>
              <a:rPr lang="ru-RU" sz="2000" b="1" dirty="0" smtClean="0">
                <a:solidFill>
                  <a:srgbClr val="C00000"/>
                </a:solidFill>
              </a:rPr>
              <a:t>Но всегда помни: лучшим способом разрешения конфликтов является вежливость и доброжелательность, а худшим - ссора и драка.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8022336" cy="1643074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SzPct val="93000"/>
            </a:pP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задания:</a:t>
            </a:r>
          </a:p>
          <a:p>
            <a:pPr>
              <a:buClr>
                <a:srgbClr val="00B0F0"/>
              </a:buClr>
              <a:buSzPct val="93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 Помогло ли тебе знакомство с типами темперамента оценить особенности своего поведения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 общения с окружающими?</a:t>
            </a:r>
          </a:p>
          <a:p>
            <a:pPr>
              <a:buClr>
                <a:srgbClr val="00B0F0"/>
              </a:buClr>
              <a:buSzPct val="93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Определи типы темперамента людей по описанию их поведения. Итак…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2786058"/>
            <a:ext cx="85725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rgbClr val="FFFF00"/>
                </a:solidFill>
              </a:rPr>
              <a:t>   </a:t>
            </a:r>
            <a:r>
              <a:rPr lang="ru-RU" sz="1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Четверо друзей опоздали в театр, и все вели себя по-разному</a:t>
            </a:r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sz="1600" dirty="0" smtClean="0">
                <a:solidFill>
                  <a:srgbClr val="FFFF00"/>
                </a:solidFill>
              </a:rPr>
              <a:t> 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</a:t>
            </a:r>
            <a:r>
              <a:rPr lang="ru-RU" sz="1600" dirty="0" smtClean="0"/>
              <a:t> вступил в спор с билетёром, пытаясь попасть на своё место в партер. Он размахивал руками,  горячо уверял, что часы в театре спешат, что он никому не помешает. Он даже пытался проскочить на своё место. Горячо огорчился, когда ему, как опоздавшему, предложили вместо партера подняться на балкон.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Ну, это очень возбудимый тип, подумал я, наверное, это …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/>
              <a:t>сразу понял, что в партер его не пустят. Он разумно оценил обстановку , быстро принял решение и пошёл вверх по лестнице на балкон смотреть спектакль.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Это … – самый уравновешенный тип.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</a:t>
            </a:r>
            <a:r>
              <a:rPr lang="ru-RU" sz="1600" dirty="0" smtClean="0"/>
              <a:t>, увидев, что в зал не пускают, подумал: «Не стоит спешить, да и вверх подниматься неохота. Лучше до перерыва спокойно подожду в фойе или схожу в буфет.»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Я сделал вывод, что по поведению это - …</a:t>
            </a:r>
          </a:p>
          <a:p>
            <a:pPr algn="just"/>
            <a:r>
              <a:rPr lang="ru-RU" sz="1600" dirty="0">
                <a:solidFill>
                  <a:srgbClr val="FFFF00"/>
                </a:solidFill>
              </a:rPr>
              <a:t> </a:t>
            </a:r>
            <a:r>
              <a:rPr lang="ru-RU" sz="1600" dirty="0" smtClean="0">
                <a:solidFill>
                  <a:srgbClr val="FFFF00"/>
                </a:solidFill>
              </a:rPr>
              <a:t>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Четвёртый </a:t>
            </a:r>
            <a:r>
              <a:rPr lang="ru-RU" sz="1600" dirty="0" smtClean="0"/>
              <a:t>сказал: «Мне всегда не везёт. Собрался в театр, да и то не удачно. Я не знаю, что делать. Может быть поехать домой?»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 Это явный - … , у него всегда такое нерешительное поведение.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022336" cy="150019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и задания:</a:t>
            </a:r>
          </a:p>
          <a:p>
            <a:pPr>
              <a:buClr>
                <a:srgbClr val="00B0F0"/>
              </a:buCl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Подумай, как бы ты поступил в этой ситуации. А как бы поступил твой друг?</a:t>
            </a:r>
          </a:p>
          <a:p>
            <a:pPr>
              <a:buClr>
                <a:srgbClr val="00B0F0"/>
              </a:buCl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Приведи примеры разного поведения в различных ситуациях знакомых тебе людей или героев прочитанных книг. Попробуй дать им оценку в связи с особенностью темперамента.</a:t>
            </a:r>
            <a:endParaRPr lang="ru-RU" sz="36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180</TotalTime>
  <Words>727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Презентация на тему:     Мы все разные.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   Мы все разные.</dc:title>
  <dc:creator>Слава</dc:creator>
  <cp:lastModifiedBy>admin</cp:lastModifiedBy>
  <cp:revision>19</cp:revision>
  <dcterms:created xsi:type="dcterms:W3CDTF">2010-01-30T10:37:35Z</dcterms:created>
  <dcterms:modified xsi:type="dcterms:W3CDTF">2020-10-03T18:06:25Z</dcterms:modified>
</cp:coreProperties>
</file>