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0226E-01EE-4041-B33B-52F8D672DFFF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25798-3CDD-4F1B-9B3F-D38A1738E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5;&#1088;&#1077;&#1079;&#1077;&#1085;&#1090;&#1072;&#1094;&#1080;&#1080;%20&#1076;&#1077;&#1090;&#1077;&#1081;\&#1047;&#1072;&#1097;&#1080;&#1090;&#1085;&#1099;&#1077;%20&#1089;&#1080;&#1083;&#1099;%20&#1090;&#1074;&#1086;&#1077;&#1075;&#1086;%20&#1086;&#1088;&#1075;&#1072;&#1085;&#1080;&#1079;&#1084;&#1072;\098_Paul%20Mauriat%20-%20Toccata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30425"/>
            <a:ext cx="7358114" cy="1470025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Защитные силы твоего организма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4285140" cy="2357454"/>
          </a:xfrm>
          <a:noFill/>
        </p:spPr>
        <p:txBody>
          <a:bodyPr>
            <a:norm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5" name="098_Paul Mauriat - Tocca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9" repeatCount="10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5500726" cy="584043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dirty="0" smtClean="0">
                <a:ln/>
                <a:solidFill>
                  <a:schemeClr val="accent3"/>
                </a:solidFill>
              </a:rPr>
              <a:t>    Среди микроорганизмов есть немало полезных для людей, но есть и опасные для здоровья. Именно они являются причиной многих болезней, которые ученые называют инфекционными.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Antonie_van_Leeuwenho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571612"/>
            <a:ext cx="3503420" cy="49057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Антони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Левенгук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600200"/>
            <a:ext cx="4186238" cy="4900634"/>
          </a:xfrm>
        </p:spPr>
        <p:txBody>
          <a:bodyPr>
            <a:normAutofit fontScale="85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Голландский натуралист, живший в 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XVII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веке, был первым человеком, который увидел в микроскоп мельчайшие живые организмы. Их назвали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микробами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или микроорганизмами (от слова «микрос» – малый).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Микробы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микробы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5008" y="357166"/>
            <a:ext cx="321467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микробы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714884"/>
            <a:ext cx="3958262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микробы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428736"/>
            <a:ext cx="4180426" cy="22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3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3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Луи Пастер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600200"/>
            <a:ext cx="3643338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Изобрел вакцины для прививок, которые спасали людей от многих заразных заболеваний (холеры, дифтерии, сибирской язвы), а так же от бешенства после укуса бешеной собакой. Это бессмертная заслуга ученого.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Пасте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857232"/>
            <a:ext cx="2677711" cy="44291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Пастер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2285992"/>
            <a:ext cx="2943229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Вакцина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2900354" cy="4525963"/>
          </a:xfrm>
        </p:spPr>
        <p:txBody>
          <a:bodyPr>
            <a:normAutofit fontScale="7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Вакцина – это медицинский препарат из убитых или живых, но ослабленных микробов. При попадании в организм, они заставляют его включать защитные силы и вырабатывать антитела, которые борются с инфекцией.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вакцина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976" y="3477197"/>
            <a:ext cx="3429024" cy="3380803"/>
          </a:xfrm>
          <a:prstGeom prst="rect">
            <a:avLst/>
          </a:prstGeom>
        </p:spPr>
      </p:pic>
      <p:pic>
        <p:nvPicPr>
          <p:cNvPr id="5" name="Рисунок 4" descr="вакцина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1214422"/>
            <a:ext cx="442915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вакцина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4572008"/>
            <a:ext cx="2651760" cy="1993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Иммунитет: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5715040" cy="3214710"/>
          </a:xfrm>
        </p:spPr>
        <p:txBody>
          <a:bodyPr>
            <a:normAutofit lnSpcReduction="1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Способность организма противостоять изменению его нормального функционирования под воздействием внешних факторов.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Рисунок 5" descr="иммунитет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428604"/>
            <a:ext cx="2182056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иммунит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500570"/>
            <a:ext cx="3306325" cy="2105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9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Как уберечься от «вредных невидимок»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38115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71538" y="1428736"/>
            <a:ext cx="1793522" cy="9633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072198" y="1428736"/>
            <a:ext cx="164307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2357430"/>
            <a:ext cx="4071934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0070C0"/>
                </a:solidFill>
              </a:rPr>
              <a:t>Обязательно мой руки перед едой.</a:t>
            </a:r>
            <a:endParaRPr lang="ru-RU" sz="2800" b="1" dirty="0">
              <a:ln/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9125" y="2357431"/>
            <a:ext cx="4714876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0070C0"/>
                </a:solidFill>
              </a:rPr>
              <a:t>Если поранился – обработай рану спиртом или йодом.</a:t>
            </a:r>
            <a:endParaRPr lang="ru-RU" sz="2800" b="1" dirty="0">
              <a:ln/>
              <a:solidFill>
                <a:srgbClr val="0070C0"/>
              </a:solidFill>
            </a:endParaRPr>
          </a:p>
        </p:txBody>
      </p:sp>
      <p:pic>
        <p:nvPicPr>
          <p:cNvPr id="8" name="Рисунок 7" descr="92cb459de60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571876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699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3643314"/>
            <a:ext cx="2714604" cy="259697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Вывод: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214422"/>
            <a:ext cx="3714776" cy="5643578"/>
          </a:xfrm>
        </p:spPr>
        <p:txBody>
          <a:bodyPr>
            <a:normAutofit fontScale="77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Когда человек здоров, защитные силы его организма могут отразить инфекцию. А когда организм ослаблен, ему намного тяжелее бороться со своими врагами – болезнетворными микробами. Поэтому так важно закалять организм и укреплять его защитные силы.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" name="Рисунок 5" descr="иммунитет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14290"/>
            <a:ext cx="2714612" cy="2723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60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86190"/>
            <a:ext cx="26289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227</Words>
  <Application>Microsoft Office PowerPoint</Application>
  <PresentationFormat>Экран (4:3)</PresentationFormat>
  <Paragraphs>18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Защитные силы твоего организма</vt:lpstr>
      <vt:lpstr>  </vt:lpstr>
      <vt:lpstr>Антони ван Левенгук</vt:lpstr>
      <vt:lpstr>Микробы</vt:lpstr>
      <vt:lpstr>Луи Пастер</vt:lpstr>
      <vt:lpstr>Вакцина</vt:lpstr>
      <vt:lpstr>Иммунитет:</vt:lpstr>
      <vt:lpstr>Как уберечься от «вредных невидимок»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ЯНУСЬКА</dc:creator>
  <cp:lastModifiedBy>admin</cp:lastModifiedBy>
  <cp:revision>14</cp:revision>
  <dcterms:created xsi:type="dcterms:W3CDTF">2010-01-27T14:25:19Z</dcterms:created>
  <dcterms:modified xsi:type="dcterms:W3CDTF">2020-10-03T18:10:00Z</dcterms:modified>
</cp:coreProperties>
</file>