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000000"/>
    <a:srgbClr val="33CC33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029F747-7963-4B56-8EE5-A6B93233554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FF39C-F99F-46C5-915B-4199854F9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D:\Картинки на телефон\Спорт\403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1704978" cy="1704978"/>
          </a:xfrm>
          <a:prstGeom prst="rect">
            <a:avLst/>
          </a:prstGeom>
          <a:noFill/>
        </p:spPr>
      </p:pic>
      <p:pic>
        <p:nvPicPr>
          <p:cNvPr id="1042" name="Picture 18" descr="D:\Картинки на телефон\Спорт\403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2"/>
            <a:ext cx="1928826" cy="1928826"/>
          </a:xfrm>
          <a:prstGeom prst="rect">
            <a:avLst/>
          </a:prstGeom>
          <a:noFill/>
        </p:spPr>
      </p:pic>
      <p:pic>
        <p:nvPicPr>
          <p:cNvPr id="1041" name="Picture 17" descr="D:\Картинки на телефон\Спорт\4037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786058"/>
            <a:ext cx="1714512" cy="1714512"/>
          </a:xfrm>
          <a:prstGeom prst="rect">
            <a:avLst/>
          </a:prstGeom>
          <a:noFill/>
        </p:spPr>
      </p:pic>
      <p:pic>
        <p:nvPicPr>
          <p:cNvPr id="1035" name="Picture 11" descr="D:\Картинки на телефон\Спорт\403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71744"/>
            <a:ext cx="1785950" cy="1785950"/>
          </a:xfrm>
          <a:prstGeom prst="rect">
            <a:avLst/>
          </a:prstGeom>
          <a:noFill/>
        </p:spPr>
      </p:pic>
      <p:pic>
        <p:nvPicPr>
          <p:cNvPr id="1038" name="Picture 14" descr="D:\Картинки на телефон\Спорт\4037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143512"/>
            <a:ext cx="1714488" cy="1714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714620"/>
            <a:ext cx="7000924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 МИРЕ СПОРТА </a:t>
            </a:r>
            <a:b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И ФИЗКУЛЬТУРЫ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85950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Mistral" pitchFamily="66" charset="0"/>
            </a:endParaRPr>
          </a:p>
        </p:txBody>
      </p:sp>
      <p:pic>
        <p:nvPicPr>
          <p:cNvPr id="1034" name="Picture 10" descr="D:\Картинки на телефон\Спорт\4037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643074" cy="1643074"/>
          </a:xfrm>
          <a:prstGeom prst="rect">
            <a:avLst/>
          </a:prstGeom>
          <a:noFill/>
        </p:spPr>
      </p:pic>
      <p:pic>
        <p:nvPicPr>
          <p:cNvPr id="1036" name="Picture 12" descr="D:\Картинки на телефон\Спорт\4037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7610" y="0"/>
            <a:ext cx="1576390" cy="1576390"/>
          </a:xfrm>
          <a:prstGeom prst="rect">
            <a:avLst/>
          </a:prstGeom>
          <a:noFill/>
        </p:spPr>
      </p:pic>
      <p:pic>
        <p:nvPicPr>
          <p:cNvPr id="1037" name="Picture 13" descr="D:\Картинки на телефон\Спорт\40373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929198"/>
            <a:ext cx="1663682" cy="1663682"/>
          </a:xfrm>
          <a:prstGeom prst="rect">
            <a:avLst/>
          </a:prstGeom>
          <a:noFill/>
        </p:spPr>
      </p:pic>
      <p:pic>
        <p:nvPicPr>
          <p:cNvPr id="1040" name="Picture 16" descr="D:\Картинки на телефон\Спорт\40378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286396"/>
            <a:ext cx="1571604" cy="15716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200024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r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6858048" cy="64294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Жители островов в Тихом океане любили кататься на досках по высоким волнам прибоя. Европейцам так понравилось это занятие, что они сделали его самостоятельным видом спорта. Потом на доску поставили парус. Так родился виндсёрфинг. </a:t>
            </a:r>
            <a:endParaRPr lang="ru-RU" sz="3600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8194" name="Picture 2" descr="D:\Картинки на телефон\Спорт\4028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428868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D:\Картинки на телефон\Спорт\403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86298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53" y="0"/>
            <a:ext cx="7398747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642966"/>
            <a:ext cx="4786346" cy="75009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Во время занятий спортом – на тренировках и соревнованиях - крепнут не только мышцы, но и желание достичь хороших спортивных результатов, закаляются воля и характер. Человек становится более собранным и организованным. Спорт – важная часть образа жизни современного человека.</a:t>
            </a:r>
            <a:endParaRPr lang="ru-RU" sz="2800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9219" name="Picture 3" descr="D:\Картинки на телефон\Нейтрал\Мяч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142876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D:\Картинки на телефон\Нейтрал\Лыж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4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27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142852"/>
            <a:ext cx="6429420" cy="56436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При езде на велосипеде работают все мышцы тела. От движения ты получаешь, как говорят, мышечную радость.</a:t>
            </a:r>
            <a:br>
              <a:rPr lang="ru-RU" sz="28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28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Велосипед – экологически чистый вид транспорта: ты никого не отравляешь выхлопными газами и сам не отравляешься. Езда на велосипеде поможет тебе развить силу, ловкость, быстроту, выносливость, смелость.</a:t>
            </a:r>
            <a:endParaRPr lang="ru-RU" sz="2800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10242" name="Picture 2" descr="D:\Картинки на телефон\Спорт\404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2" y="0"/>
            <a:ext cx="1647828" cy="164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Картинки на телефон\Спорт\403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207000"/>
            <a:ext cx="16256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Картинки на телефон\Спорт\402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857760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ws_23673_2_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714356"/>
            <a:ext cx="8858280" cy="392906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6350">
                  <a:solidFill>
                    <a:srgbClr val="000000"/>
                  </a:solidFill>
                </a:ln>
                <a:solidFill>
                  <a:srgbClr val="33CC33"/>
                </a:solidFill>
                <a:latin typeface="+mn-lt"/>
              </a:rPr>
              <a:t>Законы безопасности:</a:t>
            </a:r>
            <a:br>
              <a:rPr lang="ru-RU" sz="4800" b="1" dirty="0" smtClean="0">
                <a:ln w="6350">
                  <a:solidFill>
                    <a:srgbClr val="000000"/>
                  </a:solidFill>
                </a:ln>
                <a:solidFill>
                  <a:srgbClr val="33CC33"/>
                </a:solidFill>
                <a:latin typeface="+mn-lt"/>
              </a:rPr>
            </a:br>
            <a:r>
              <a:rPr lang="ru-RU" sz="4800" b="1" dirty="0" smtClean="0">
                <a:ln w="6350">
                  <a:solidFill>
                    <a:srgbClr val="000000"/>
                  </a:solidFill>
                </a:ln>
                <a:solidFill>
                  <a:srgbClr val="33CC33"/>
                </a:solidFill>
                <a:latin typeface="+mn-lt"/>
              </a:rPr>
              <a:t/>
            </a:r>
            <a:br>
              <a:rPr lang="ru-RU" sz="4800" b="1" dirty="0" smtClean="0">
                <a:ln w="6350">
                  <a:solidFill>
                    <a:srgbClr val="000000"/>
                  </a:solidFill>
                </a:ln>
                <a:solidFill>
                  <a:srgbClr val="33CC33"/>
                </a:solidFill>
                <a:latin typeface="+mn-lt"/>
              </a:rPr>
            </a:b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400" b="1" dirty="0" smtClean="0">
                <a:ln w="63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</a:rPr>
              <a:t>Никогда не выезжай на велосипеде на проезжую часть, где движется транспорт!</a:t>
            </a:r>
            <a:endParaRPr lang="ru-RU" sz="4800" b="1" dirty="0">
              <a:ln w="6350"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l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0"/>
            <a:ext cx="67151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6643734" cy="6858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Что предпочесть : спортивную секцию, пробежки по утрам, танцы, туристические походы или занятия на тренажёрах в спортзале – это зависит от твоих предпочтений и способностей. Важно найти себя, выбрать такой вид спортивных занятий, который тебе больше нравится и подходит твоему возрасту, характеру, темпераменту. Главное, чтобы в твоей жизни было место физической активности. </a:t>
            </a:r>
            <a:endParaRPr lang="ru-RU" sz="2800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16d73c9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82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hoolbo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0"/>
            <a:ext cx="1785918" cy="233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tBlog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8686"/>
            <a:ext cx="2480978" cy="338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714404"/>
            <a:ext cx="8215338" cy="57864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Учёные-медики определили, что 85% дневного времени большинство ребят школьного возраста находятся в положении сидя. Они сидят на уроках в школе,  дома, выполняя задания, а также у телевизора или компьютера. Подумай, полезно это для здоровья или вредно?</a:t>
            </a:r>
            <a:endParaRPr lang="ru-RU" sz="3200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3" name="Рисунок 2" descr="66910_2008031013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4" y="3857628"/>
            <a:ext cx="2381256" cy="178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3_02_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286256"/>
            <a:ext cx="219436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%20-%20Detskoe%20Televidenie0537!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5100643"/>
            <a:ext cx="2183092" cy="175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01053593a874970c012875a2780c97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a00e54f006a4a88330105369059d7970b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179122"/>
            <a:ext cx="1785918" cy="26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D:\Картинки на телефон\Анимации\Анимашки\41e0af1475d622f22c8b0cb5fc44266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5612" y="0"/>
            <a:ext cx="1678388" cy="1739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6572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Вопросы и задания:</a:t>
            </a:r>
            <a:b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/>
            </a:r>
            <a:b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1. Какие виды спорта тебе нравятся?</a:t>
            </a:r>
            <a:b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2. Расскажи, каким спортом ты занимаешься, каких спортивных успехов ты успел добиться?</a:t>
            </a:r>
            <a:b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3. Подбери материал и расскажи о победителях Олимпийских игр в разных видах спорта.</a:t>
            </a:r>
            <a:b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sz="3600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4. Расскажи, в каких случаях тебе помогали сила и ловкость.</a:t>
            </a:r>
            <a:endParaRPr lang="ru-RU" b="1" dirty="0"/>
          </a:p>
        </p:txBody>
      </p:sp>
      <p:pic>
        <p:nvPicPr>
          <p:cNvPr id="6" name="Рисунок 5" descr="%D0%91%D0%B5%D0%B7%D1%8B%D0%BC%D1%8F%D0%BD%D0%BD%D1%8B%D0%B9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0"/>
            <a:ext cx="1511021" cy="140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21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571480"/>
            <a:ext cx="6858048" cy="514353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Науки о человеке открыли тайны нашего организма. Но его резервы ещё до конца не познаны. Человек продолжает удивлять учёных своими возможностями.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D:\Картинки на телефон\Спорт\4048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0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Картинки на телефон\Спорт\402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85992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Картинки на телефон\Спорт\402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52"/>
            <a:ext cx="1928802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6143636" cy="6858000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Выдающиеся спортсмены своими рекордами демонстрируют нам, чего может добиться человек. Проводится множество спортивных соревнований: чемпионаты отдельных стран, мира.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3077" name="Picture 5" descr="D:\Картинки на телефон\Спорт\404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14884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Символом  олимпийского движения стали пять переплетённых колец разных цветов, обозначающих пять континентов.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3143248"/>
            <a:ext cx="1857388" cy="1785950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85918" y="3071810"/>
            <a:ext cx="1857388" cy="1785950"/>
          </a:xfrm>
          <a:prstGeom prst="ellipse">
            <a:avLst/>
          </a:prstGeom>
          <a:noFill/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28992" y="3071810"/>
            <a:ext cx="1857388" cy="17859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1538" y="4500570"/>
            <a:ext cx="1857388" cy="178595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71736" y="4500570"/>
            <a:ext cx="1857388" cy="1785950"/>
          </a:xfrm>
          <a:prstGeom prst="ellipse">
            <a:avLst/>
          </a:prstGeom>
          <a:noFill/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94401_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643182"/>
            <a:ext cx="2024064" cy="1933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olympic_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714884"/>
            <a:ext cx="2476485" cy="1857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index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772026"/>
            <a:ext cx="2228605" cy="2085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0000385246-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8489" y="0"/>
            <a:ext cx="2145511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1071594"/>
            <a:ext cx="6429388" cy="629763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 2014 году зимняя Олимпиада пройдёт в нашей стране. Её столицей будет город Сочи.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098" name="Picture 2" descr="D:\Картинки на телефон\Спорт\403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Картинки на телефон\Спорт\403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52"/>
            <a:ext cx="1862142" cy="186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Картинки на телефон\Спорт\403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500570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D:\Картинки на телефон\Спорт\404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4818"/>
            <a:ext cx="1941537" cy="194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ochi2-14_win_b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928802"/>
            <a:ext cx="217761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n14023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5066156"/>
            <a:ext cx="2714644" cy="179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1071594"/>
            <a:ext cx="8501090" cy="59293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 w="63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</a:rPr>
              <a:t>В копилку интересных фактов: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Спортсмены – победители Олимпиад становятся настоящими национальными героями. Так, вся Россия знает и любит трёхкратных чемпионов Олимпийских игр: фигуристку Ирину Роднину, хоккеиста Владислава Третьяка, четырёхкратного чемпиона пловца Александра Попова.</a:t>
            </a:r>
            <a:endParaRPr lang="ru-RU" sz="2800" b="1" i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3" name="Рисунок 2" descr="655177_1085160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048babebf231363050d81a091bc165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90" y="4071942"/>
            <a:ext cx="304148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1252342648_i37obschrodninaf39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143380"/>
            <a:ext cx="337459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4786346" cy="6858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В настоящее время всё больше людей во всём мире занимаются любительским спортом. Спорт стал </a:t>
            </a:r>
            <a:br>
              <a:rPr lang="ru-RU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</a:br>
            <a:r>
              <a:rPr lang="ru-RU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по-настоящему массовым занятием.</a:t>
            </a:r>
            <a:endParaRPr lang="ru-RU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5122" name="Picture 2" descr="D:\Картинки на телефон\Спорт\401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Картинки на телефон\Спорт\401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1933580" cy="193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D:\Картинки на телефон\Спорт\402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929174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D:\Картинки на телефон\Спорт\404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428868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D:\Картинки на телефон\Спорт\4041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786322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D:\Картинки на телефон\Спорт\4047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42852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артинки на телефон\Спорт\404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00026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685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спорта очень разнообразен. Наряду с давно известными появляются новые виды спорта, например, горный велосипед, скейтборд. Даже по глубокому снегу можно проехаться по доске, которую называют сноуборд.</a:t>
            </a:r>
            <a:endParaRPr lang="ru-RU" dirty="0">
              <a:ln w="6350">
                <a:solidFill>
                  <a:srgbClr val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Картинки на телефон\Спорт\404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2005018" cy="200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Картинки на телефон\Спорт\403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71810"/>
            <a:ext cx="2005018" cy="200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D:\Картинки на телефон\Спорт\4032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143380"/>
            <a:ext cx="1982790" cy="2013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215423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6350">
                  <a:solidFill>
                    <a:srgbClr val="000000"/>
                  </a:solidFill>
                </a:ln>
                <a:solidFill>
                  <a:srgbClr val="00FF00"/>
                </a:solidFill>
                <a:latin typeface="+mn-lt"/>
              </a:rPr>
              <a:t>А знаешь ли ты историю появления такого вида спорта, как сёрфинг?</a:t>
            </a:r>
            <a:endParaRPr lang="ru-RU" b="1" dirty="0">
              <a:ln w="6350">
                <a:solidFill>
                  <a:srgbClr val="000000"/>
                </a:solidFill>
              </a:ln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7171" name="Picture 3" descr="D:\Картинки на телефон\Спорт\403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643182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D:\Картинки на телефон\Спорт\403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6" descr="D:\Картинки на телефон\Спорт\403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14620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16055718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143116"/>
            <a:ext cx="3547763" cy="266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81378_kartin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85776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x_8ea3c2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714884"/>
            <a:ext cx="2769215" cy="1843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333</TotalTime>
  <Words>365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В МИРЕ СПОРТА  И ФИЗКУЛЬТУРЫ</vt:lpstr>
      <vt:lpstr>Науки о человеке открыли тайны нашего организма. Но его резервы ещё до конца не познаны. Человек продолжает удивлять учёных своими возможностями.</vt:lpstr>
      <vt:lpstr>Выдающиеся спортсмены своими рекордами демонстрируют нам, чего может добиться человек. Проводится множество спортивных соревнований: чемпионаты отдельных стран, мира.</vt:lpstr>
      <vt:lpstr>Символом  олимпийского движения стали пять переплетённых колец разных цветов, обозначающих пять континентов.</vt:lpstr>
      <vt:lpstr>В 2014 году зимняя Олимпиада пройдёт в нашей стране. Её столицей будет город Сочи.</vt:lpstr>
      <vt:lpstr>В копилку интересных фактов:  Спортсмены – победители Олимпиад становятся настоящими национальными героями. Так, вся Россия знает и любит трёхкратных чемпионов Олимпийских игр: фигуристку Ирину Роднину, хоккеиста Владислава Третьяка, четырёхкратного чемпиона пловца Александра Попова.</vt:lpstr>
      <vt:lpstr>В настоящее время всё больше людей во всём мире занимаются любительским спортом. Спорт стал  по-настоящему массовым занятием.</vt:lpstr>
      <vt:lpstr>Мир спорта очень разнообразен. Наряду с давно известными появляются новые виды спорта, например, горный велосипед, скейтборд. Даже по глубокому снегу можно проехаться по доске, которую называют сноуборд.</vt:lpstr>
      <vt:lpstr>А знаешь ли ты историю появления такого вида спорта, как сёрфинг?</vt:lpstr>
      <vt:lpstr>Жители островов в Тихом океане любили кататься на досках по высоким волнам прибоя. Европейцам так понравилось это занятие, что они сделали его самостоятельным видом спорта. Потом на доску поставили парус. Так родился виндсёрфинг. </vt:lpstr>
      <vt:lpstr>Во время занятий спортом – на тренировках и соревнованиях - крепнут не только мышцы, но и желание достичь хороших спортивных результатов, закаляются воля и характер. Человек становится более собранным и организованным. Спорт – важная часть образа жизни современного человека.</vt:lpstr>
      <vt:lpstr>При езде на велосипеде работают все мышцы тела. От движения ты получаешь, как говорят, мышечную радость. Велосипед – экологически чистый вид транспорта: ты никого не отравляешь выхлопными газами и сам не отравляешься. Езда на велосипеде поможет тебе развить силу, ловкость, быстроту, выносливость, смелость.</vt:lpstr>
      <vt:lpstr>Законы безопасности:    Никогда не выезжай на велосипеде на проезжую часть, где движется транспорт!</vt:lpstr>
      <vt:lpstr>Что предпочесть : спортивную секцию, пробежки по утрам, танцы, туристические походы или занятия на тренажёрах в спортзале – это зависит от твоих предпочтений и способностей. Важно найти себя, выбрать такой вид спортивных занятий, который тебе больше нравится и подходит твоему возрасту, характеру, темпераменту. Главное, чтобы в твоей жизни было место физической активности. </vt:lpstr>
      <vt:lpstr>Слайд 15</vt:lpstr>
      <vt:lpstr>Учёные-медики определили, что 85% дневного времени большинство ребят школьного возраста находятся в положении сидя. Они сидят на уроках в школе,  дома, выполняя задания, а также у телевизора или компьютера. Подумай, полезно это для здоровья или вредно?</vt:lpstr>
      <vt:lpstr>Слайд 17</vt:lpstr>
      <vt:lpstr>Вопросы и задания:  1. Какие виды спорта тебе нравятся? 2. Расскажи, каким спортом ты занимаешься, каких спортивных успехов ты успел добиться? 3. Подбери материал и расскажи о победителях Олимпийских игр в разных видах спорта. 4. Расскажи, в каких случаях тебе помогали сила и ловкость.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ФИЗКУЛЬТУРЫ И СПОРТА</dc:title>
  <dc:creator>Zver</dc:creator>
  <cp:lastModifiedBy>admin</cp:lastModifiedBy>
  <cp:revision>39</cp:revision>
  <dcterms:created xsi:type="dcterms:W3CDTF">2010-03-04T09:00:20Z</dcterms:created>
  <dcterms:modified xsi:type="dcterms:W3CDTF">2020-10-03T17:45:36Z</dcterms:modified>
</cp:coreProperties>
</file>