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E37237-1FB8-48FD-B9C9-78AC17DE902E}" type="datetimeFigureOut">
              <a:rPr lang="ru-RU" smtClean="0"/>
              <a:pPr/>
              <a:t>16.04.2010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DD7A4A-B9A6-4892-B359-CFE76BA6C6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15716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 Бесценный дар природы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0_a354_607a73a9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5500702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786058"/>
          </a:xfrm>
        </p:spPr>
        <p:txBody>
          <a:bodyPr/>
          <a:lstStyle/>
          <a:p>
            <a:pPr>
              <a:buNone/>
            </a:pPr>
            <a:r>
              <a:rPr lang="ru-RU" sz="2000" dirty="0" smtClean="0">
                <a:solidFill>
                  <a:srgbClr val="FFFF00"/>
                </a:solidFill>
              </a:rPr>
              <a:t>      О защитных очках , которые сейчас носят люди с отличным зрением , еще 100 лет тому назад и понятия не имели . Пилот , водитель автомашины , мотоциклист , альпинист , штурмующий горные вершины , спортсмены – лыжники защищают такими очками глаза от солнца , ветра , снега , пыли . В защитных очках работает у станка токарь – чтобы металлическая стружка не попала в глаза , сталевар и сварщик , глазам которых угрожают искры . </a:t>
            </a:r>
          </a:p>
          <a:p>
            <a:pPr>
              <a:buNone/>
            </a:pP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     А специальные очки для тех , кто работает на компьютере , защищают глаза от вредного для сетчатки и хрусталика излучения . 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alp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571744"/>
            <a:ext cx="2571735" cy="4286256"/>
          </a:xfrm>
          <a:prstGeom prst="rect">
            <a:avLst/>
          </a:prstGeom>
        </p:spPr>
      </p:pic>
      <p:pic>
        <p:nvPicPr>
          <p:cNvPr id="5" name="Рисунок 4" descr="p157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2571744"/>
            <a:ext cx="2571768" cy="4286256"/>
          </a:xfrm>
          <a:prstGeom prst="rect">
            <a:avLst/>
          </a:prstGeom>
        </p:spPr>
      </p:pic>
      <p:pic>
        <p:nvPicPr>
          <p:cNvPr id="6" name="Рисунок 5" descr="Профессия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2571744"/>
            <a:ext cx="4000496" cy="4286256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            Законы здоровья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FFFF00"/>
                </a:solidFill>
              </a:rPr>
              <a:t>После 45 минут занятий обязательно давай глазам отдых на 20-25 минут . Если у тебя нарушено зрение и приходится работать в очках , делать перерыв нужно через каждые 25 минут 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FFFF00"/>
                </a:solidFill>
              </a:rPr>
              <a:t>Расстояние от глаз до тетради должно быть не менее 30 см ( это примерно равно длине от локтя до кончиков пальцев ) 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FFFF00"/>
                </a:solidFill>
              </a:rPr>
              <a:t>При чтении и письме свет должен падать с левой стороны ! Свет от лампы не должен падать на глаза 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FFFF00"/>
                </a:solidFill>
              </a:rPr>
              <a:t>Не читай в транспорте . При движении книга трясется и расстояние от глаз до книги меняется . При этом хрусталик глаза работает с чрезмерным напряжением , и зрение может ухудшаться 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FFFF00"/>
                </a:solidFill>
              </a:rPr>
              <a:t>Не читай лежа 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FFFF00"/>
                </a:solidFill>
              </a:rPr>
              <a:t>Не читай при плохом освещении .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FFFF00"/>
                </a:solidFill>
              </a:rPr>
              <a:t>Не перенапрягай зрение при просмотре телепередач . 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      </a:t>
            </a:r>
            <a:r>
              <a:rPr lang="ru-RU" sz="2400" dirty="0" smtClean="0">
                <a:solidFill>
                  <a:srgbClr val="FFFF00"/>
                </a:solidFill>
              </a:rPr>
              <a:t>Ты знаешь , что есть упражнения для тренировки мышц , дыхания и других органов и систем нашего организма.</a:t>
            </a: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   А вот несколько игровых упражнений , которые помогут тебе снять усталость глаз , а значит , и сохранить зрение . </a:t>
            </a: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  </a:t>
            </a:r>
            <a:r>
              <a:rPr lang="ru-RU" sz="2400" dirty="0" smtClean="0">
                <a:solidFill>
                  <a:srgbClr val="FF0000"/>
                </a:solidFill>
              </a:rPr>
              <a:t>«Страшилки».</a:t>
            </a:r>
            <a:r>
              <a:rPr lang="ru-RU" sz="2400" dirty="0" smtClean="0">
                <a:solidFill>
                  <a:srgbClr val="FFFF00"/>
                </a:solidFill>
              </a:rPr>
              <a:t>Отведи глаза в сторону . Поморгай  . </a:t>
            </a:r>
            <a:r>
              <a:rPr lang="ru-RU" sz="2400" dirty="0" err="1" smtClean="0">
                <a:solidFill>
                  <a:srgbClr val="FFFF00"/>
                </a:solidFill>
              </a:rPr>
              <a:t>Повращай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глазами , чтобы всем , кто на тебя смотрит  ,стало страшно . Затем закрой глаза . Откинься на спинку стула и расслабься . </a:t>
            </a: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   Всего одна минута , но если ты будешь делать это упражнение регулярно , несколько раз в день , зрение улучшится ! </a:t>
            </a: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       </a:t>
            </a:r>
            <a:r>
              <a:rPr lang="ru-RU" sz="2400" dirty="0" smtClean="0">
                <a:solidFill>
                  <a:srgbClr val="FF0000"/>
                </a:solidFill>
              </a:rPr>
              <a:t>«Пчела» . </a:t>
            </a:r>
            <a:r>
              <a:rPr lang="ru-RU" sz="2400" dirty="0" smtClean="0">
                <a:solidFill>
                  <a:srgbClr val="FFFF00"/>
                </a:solidFill>
              </a:rPr>
              <a:t>Сядь удобно , держи спину прямо  .  Вообрази перед собой летящую пчелу . Пчела летит медленными кругами на расстоянии несколько метров от тебя . Нужно сфокусировать свой взор на движущейся пчеле и выполнить таким образом круговые движения глазами . Начали! (Пауза 10 секунд ) . Теперь пчела перебралась к тебе на переносицу . Не упускай её из виду . (Пауза 10 секунд ) . 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32146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   </a:t>
            </a:r>
            <a:r>
              <a:rPr lang="ru-RU" sz="2400" dirty="0" smtClean="0">
                <a:solidFill>
                  <a:srgbClr val="FFFF00"/>
                </a:solidFill>
              </a:rPr>
              <a:t>Ученые установили , что большую часть сведений об окружающем мире человек получает с помощью органов зрения . Зрение – бесценный дар , который нужно беречь . </a:t>
            </a:r>
          </a:p>
          <a:p>
            <a:pPr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  Весь глаз похож на шар и называется </a:t>
            </a:r>
            <a:r>
              <a:rPr lang="ru-RU" sz="2400" b="1" dirty="0" smtClean="0">
                <a:solidFill>
                  <a:srgbClr val="FF0000"/>
                </a:solidFill>
              </a:rPr>
              <a:t> глазным яблоком . </a:t>
            </a:r>
            <a:r>
              <a:rPr lang="ru-RU" sz="2400" dirty="0" smtClean="0">
                <a:solidFill>
                  <a:srgbClr val="FFFF00"/>
                </a:solidFill>
              </a:rPr>
              <a:t>В передней части глаз покрывает прозрачная оболочка - </a:t>
            </a:r>
            <a:r>
              <a:rPr lang="ru-RU" sz="2400" b="1" dirty="0" smtClean="0">
                <a:solidFill>
                  <a:srgbClr val="FF0000"/>
                </a:solidFill>
              </a:rPr>
              <a:t>роговица . </a:t>
            </a:r>
            <a:r>
              <a:rPr lang="ru-RU" sz="2400" dirty="0" smtClean="0">
                <a:solidFill>
                  <a:srgbClr val="FFFF00"/>
                </a:solidFill>
              </a:rPr>
              <a:t>Она защищает глаз от повреждений . Через роговицу видна радужная оболочка и зрачок . </a:t>
            </a:r>
          </a:p>
        </p:txBody>
      </p:sp>
      <p:pic>
        <p:nvPicPr>
          <p:cNvPr id="4" name="Рисунок 3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4620"/>
            <a:ext cx="3643306" cy="4143380"/>
          </a:xfrm>
          <a:prstGeom prst="rect">
            <a:avLst/>
          </a:prstGeom>
        </p:spPr>
      </p:pic>
      <p:pic>
        <p:nvPicPr>
          <p:cNvPr id="5" name="Рисунок 4" descr="stroenie_glaz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2643182"/>
            <a:ext cx="5500695" cy="421481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7146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</a:t>
            </a:r>
            <a:r>
              <a:rPr lang="ru-RU" sz="2400" b="1" dirty="0" smtClean="0">
                <a:solidFill>
                  <a:srgbClr val="FF0000"/>
                </a:solidFill>
              </a:rPr>
              <a:t>Зрачок -</a:t>
            </a:r>
            <a:r>
              <a:rPr lang="ru-RU" sz="2400" dirty="0" smtClean="0">
                <a:solidFill>
                  <a:srgbClr val="FFFF00"/>
                </a:solidFill>
              </a:rPr>
              <a:t>это отверстие в радужной оболочке глаза , через которое проходят лучи света от воспринимаемого предмета . При слабом освещении зрачок становится шире , чтобы собрать больше лучей света , а при ярком освещении – сужается . Радужная оболочка регулирует размеры зрачка . </a:t>
            </a:r>
          </a:p>
          <a:p>
            <a:pPr>
              <a:buNone/>
            </a:pPr>
            <a:r>
              <a:rPr lang="ru-RU" sz="1800" b="1" dirty="0" smtClean="0">
                <a:solidFill>
                  <a:srgbClr val="FFFF00"/>
                </a:solidFill>
              </a:rPr>
              <a:t>   </a:t>
            </a:r>
            <a:endParaRPr lang="ru-RU" sz="18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2424_conte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285992"/>
            <a:ext cx="5357850" cy="4572008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350043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   Позади </a:t>
            </a:r>
            <a:r>
              <a:rPr lang="ru-RU" dirty="0" smtClean="0">
                <a:solidFill>
                  <a:srgbClr val="FFFF00"/>
                </a:solidFill>
              </a:rPr>
              <a:t>радужки с помощью маленьких мышц подвешен  </a:t>
            </a:r>
            <a:r>
              <a:rPr lang="ru-RU" b="1" dirty="0" smtClean="0">
                <a:solidFill>
                  <a:srgbClr val="FF0000"/>
                </a:solidFill>
              </a:rPr>
              <a:t>хрусталик</a:t>
            </a:r>
            <a:r>
              <a:rPr lang="ru-RU" dirty="0" smtClean="0">
                <a:solidFill>
                  <a:srgbClr val="FFFF00"/>
                </a:solidFill>
              </a:rPr>
              <a:t> – крошечная линза . При рассмотрении предметов , находящихся на разном расстоянии , чтобы изображение было четким , хрусталик становится то более выпуклым , то более плоским . При чтении или другой работе на близком расстоянии хрусталик становится выпуклым , а при взгляде вдаль –плоским .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   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image0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0372"/>
            <a:ext cx="9144000" cy="3857628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314324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   Хрусталик </a:t>
            </a:r>
            <a:r>
              <a:rPr lang="ru-RU" dirty="0" smtClean="0">
                <a:solidFill>
                  <a:srgbClr val="FFFF00"/>
                </a:solidFill>
              </a:rPr>
              <a:t>передает изображение увиденного предмета на </a:t>
            </a:r>
            <a:r>
              <a:rPr lang="ru-RU" b="1" dirty="0" smtClean="0">
                <a:solidFill>
                  <a:srgbClr val="FF0000"/>
                </a:solidFill>
              </a:rPr>
              <a:t>сетчатку</a:t>
            </a:r>
            <a:r>
              <a:rPr lang="ru-RU" dirty="0" smtClean="0">
                <a:solidFill>
                  <a:srgbClr val="FFFF00"/>
                </a:solidFill>
              </a:rPr>
              <a:t> , которая находится на задней стенке глазного яблока . Это самая важная часть органа зрения . Изображение предмета на сетчатке получается в перевернутом виде . От сетчатки по зрительному нерву зрительные ощущения передаются в мозг .</a:t>
            </a:r>
            <a:endParaRPr lang="ru-RU" dirty="0"/>
          </a:p>
        </p:txBody>
      </p:sp>
      <p:pic>
        <p:nvPicPr>
          <p:cNvPr id="4" name="Рисунок 3" descr="250px-Retinograph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643182"/>
            <a:ext cx="5857884" cy="421481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3286124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В клетках мозга эти сигналы превращаются в готовое правильное  изображение . Одна группа клеток сетчатки отвечает за восприятие света , другая группа – за восприятие цвета . Зрение двумя глазами помогает представить форму предметов и их удаленность .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br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2428868"/>
            <a:ext cx="5002214" cy="4429132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   Остроту зрения определяют с помощью хорошо известной тебе таблицы , на которой изображены буквы разной величины . Если у человека нормальное зрение , он отчетливо видит предпоследнюю и последнюю строчки с расстояния пяти метров .   При близорукости человек не видит мелкие буквы таблицы . Дальнозоркие отчетливо видят отдаленные предметы , но хуже видят предметы с близкого расстояния , испытывают затруднения при чтении текста с мелким шрифтом . Как правило , дальнозоркость появляется у пожилых людей . 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  Правильно подобранные очки помогают скорректировать недостатки зрения . </a:t>
            </a: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table_visio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3680" y="0"/>
            <a:ext cx="4580320" cy="6858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928934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   Иногда дети , да и взрослые ,стесняются носить очки . Но хорошо подобранные очки могут сделать лицо даже более привлекательным , а значит , помогут улучшить не только зрение , но и настроение .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  Сейчас люди с недостатками зрения используют контактные линзы .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1261090847_1261085406_dame_dimension_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0372"/>
            <a:ext cx="3357586" cy="3857628"/>
          </a:xfrm>
          <a:prstGeom prst="rect">
            <a:avLst/>
          </a:prstGeom>
        </p:spPr>
      </p:pic>
      <p:pic>
        <p:nvPicPr>
          <p:cNvPr id="5" name="Рисунок 4" descr="2col_lg_eye_glasses_gir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3000373"/>
            <a:ext cx="5786446" cy="3857628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235743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          Законы здоровья  </a:t>
            </a:r>
          </a:p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    Если со своего места в классе ты плохо видишь  написанное на доске , не надо стесняться попросить учителя пересадить тебя поближе . Ведь постоянно напрягая глаза , стараешься разглядеть то , что написано на доске , ты можешь испортить зрение . 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5992"/>
            <a:ext cx="9144000" cy="4572008"/>
          </a:xfrm>
          <a:prstGeom prst="rect">
            <a:avLst/>
          </a:prstGeo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201</TotalTime>
  <Words>823</Words>
  <Application>Microsoft Office PowerPoint</Application>
  <PresentationFormat>Экран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</dc:creator>
  <cp:lastModifiedBy>Юлия</cp:lastModifiedBy>
  <cp:revision>22</cp:revision>
  <dcterms:created xsi:type="dcterms:W3CDTF">2010-04-14T16:25:24Z</dcterms:created>
  <dcterms:modified xsi:type="dcterms:W3CDTF">2010-04-16T11:16:01Z</dcterms:modified>
</cp:coreProperties>
</file>