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Природные силы закаливания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357694"/>
            <a:ext cx="5824550" cy="13434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Выполнил: ученик 11Б класса</a:t>
            </a:r>
          </a:p>
          <a:p>
            <a:r>
              <a:rPr lang="ru-RU" dirty="0" smtClean="0"/>
              <a:t>Василенко Никита</a:t>
            </a:r>
          </a:p>
          <a:p>
            <a:r>
              <a:rPr lang="ru-RU" dirty="0" smtClean="0"/>
              <a:t>Преподаватель: Лагутин Н.В.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928934"/>
            <a:ext cx="390525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Законы безопасности у воды 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8501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Не входи в воду вспотевшим, разгоряченным после игры или лежания на солнце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Не купайся « до посинения», работай в воде руками и ногами. Оставайся в воде не более 45 минут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После выхода из воды ( особенно прохладной) разотрись полотенцем, переоденься в сухую одежду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Никогда не входи сразу в незнакомый водоём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Не купайся в одиночку, поблизости всегда должны быть взрослые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Не забывай об опасности сильного течения в реке или море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8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Скорая помощь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58579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Если тонет человек , нужно:</a:t>
            </a:r>
          </a:p>
          <a:p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Вытащить его на берег</a:t>
            </a:r>
          </a:p>
          <a:p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Удалить воду из легких – положить пострадавшего к себе на коленку лицом вниз и, надавливая на спину , откачать воду.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Положить человека на спину, запрокинуть голову и сделать искусственное дыхание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785794"/>
            <a:ext cx="2285996" cy="162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500306"/>
            <a:ext cx="2428892" cy="23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5143512"/>
            <a:ext cx="2143140" cy="1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3556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+mj-lt"/>
              </a:rPr>
              <a:t>« Моржи»</a:t>
            </a:r>
            <a:endParaRPr lang="ru-RU" sz="6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478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 Моржами» называют любителей зимнего купания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928802"/>
            <a:ext cx="3262319" cy="21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143248"/>
            <a:ext cx="3619504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6"/>
            <a:ext cx="3619499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66892"/>
            <a:ext cx="5935811" cy="48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Влияние времени пребывания в холодной и ледяной воде на организм человека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4037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Щедрый жар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3143272" cy="23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643182"/>
            <a:ext cx="3910010" cy="27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2066" y="1214422"/>
            <a:ext cx="1587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Баня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536350"/>
            <a:ext cx="3381382" cy="23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Правила и секреты закаливания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473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Ежедневно делай зарядку.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                                                        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 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 После чего обтирайся влажным полотенцем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500306"/>
            <a:ext cx="2019304" cy="28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285992"/>
            <a:ext cx="1625487" cy="300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781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      Еже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дневно принимай прохладный душ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058516" cy="447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928802"/>
            <a:ext cx="3071834" cy="25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0034" y="857232"/>
            <a:ext cx="835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Больше двигайся , играй в подвижные игры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629373"/>
            <a:ext cx="3190876" cy="22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571744"/>
            <a:ext cx="2571768" cy="35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527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Занимайся спортом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357299"/>
            <a:ext cx="3309941" cy="248245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14818"/>
            <a:ext cx="2905133" cy="238447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1678"/>
            <a:ext cx="2585044" cy="388144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Целебные силы природы –солнце, воздух и вода –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помогают закаливать организм</a:t>
            </a:r>
            <a:r>
              <a:rPr lang="ru-RU" sz="4000" dirty="0" smtClean="0">
                <a:latin typeface="+mj-lt"/>
              </a:rPr>
              <a:t>.</a:t>
            </a:r>
            <a:endParaRPr lang="ru-RU" sz="4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714619"/>
            <a:ext cx="3881446" cy="29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857628"/>
            <a:ext cx="3928626" cy="26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«Где редко бывает солнце,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там часто бывает врач!»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21495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Солнечные ванны, если правильно их использовать 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оздоравливают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организм, улучшают кровообращение, благоприятно влияет на кожу, придают ей свежесть , бархатистость , приятный золотой оттенок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857364"/>
            <a:ext cx="3786214" cy="27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42416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59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Правила солнечных ванн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Загорай постепенно, в меру , не злоупотребляй долгим пребыванием на солнце.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4786322"/>
            <a:ext cx="507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Продолжительность солнечных ванн первоначально не должна превышать 5-10 минут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7694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40" y="785794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Не принимай солнечные ванны , долго оставаясь в неподвижном положении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743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4000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Чередуй пребывание на солнце и отдых в тени.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815223" cy="28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Голову обязательно защищай от солнечных лучей косынкой , панамкой, шапочкой  или шляпкой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71612"/>
            <a:ext cx="2786082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286124"/>
            <a:ext cx="32780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Солнечный ожог 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Кожа на спите, плечах краснеет, становится горячей, болезненной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500462" cy="44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57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Скорая помощь при солнечном ударе.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70652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Пострадавшего нужно уложить в тень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Снять стесняющую одежду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К голове приложить холодный компресс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Дать холодное питье.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256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66" y="928670"/>
            <a:ext cx="8748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 Хочешь быть сильным- плавай,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Хочешь быть стройным и гибким – плавай»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361</Words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Природные силы закаливания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силы закаливания</dc:title>
  <dc:creator>admin</dc:creator>
  <cp:lastModifiedBy>admin</cp:lastModifiedBy>
  <cp:revision>24</cp:revision>
  <dcterms:modified xsi:type="dcterms:W3CDTF">2017-11-20T13:09:31Z</dcterms:modified>
</cp:coreProperties>
</file>