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81" r:id="rId5"/>
    <p:sldId id="266" r:id="rId6"/>
    <p:sldId id="264" r:id="rId7"/>
    <p:sldId id="265" r:id="rId8"/>
    <p:sldId id="282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d"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rina\Document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5" name="WordArt 1"/>
          <p:cNvSpPr>
            <a:spLocks noChangeArrowheads="1" noChangeShapeType="1" noTextEdit="1"/>
          </p:cNvSpPr>
          <p:nvPr/>
        </p:nvSpPr>
        <p:spPr bwMode="auto">
          <a:xfrm>
            <a:off x="381000" y="2362200"/>
            <a:ext cx="822960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ru-RU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Герои сочинской Олимпиады</a:t>
            </a:r>
            <a:endParaRPr lang="ru-RU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rina\Document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" y="3048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 февраля Виктор Ан, выиграв забег на дистанции 1000 метров, принёс России первую в истории победу в шорт-треке на Олимпийских играх.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image.newsru.com/pict/id/large/1630159_20140210162458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00200" y="1752600"/>
            <a:ext cx="6096000" cy="4572000"/>
          </a:xfrm>
          <a:prstGeom prst="rect">
            <a:avLst/>
          </a:prstGeom>
          <a:noFill/>
        </p:spPr>
      </p:pic>
      <p:pic>
        <p:nvPicPr>
          <p:cNvPr id="5" name="Picture 4" descr="http://www.newizv.ru/images/photos/other/20130530162807_PG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87309" y="0"/>
            <a:ext cx="956691" cy="13716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rina\Document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4800" y="228600"/>
            <a:ext cx="75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этот же день Александр Третьяков завоевал первую в истории России победу в скелетоне на Олимпийских играх.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pbs.twimg.com/media/B_RsAk-W0AAF8CB.jpg: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905000"/>
            <a:ext cx="6096000" cy="4572000"/>
          </a:xfrm>
          <a:prstGeom prst="rect">
            <a:avLst/>
          </a:prstGeom>
          <a:noFill/>
        </p:spPr>
      </p:pic>
      <p:pic>
        <p:nvPicPr>
          <p:cNvPr id="5" name="Picture 4" descr="http://www.newizv.ru/images/photos/other/20130530162807_PG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87309" y="0"/>
            <a:ext cx="956691" cy="13716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rina\Document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" y="152400"/>
            <a:ext cx="76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 февраля экипаж Александра Зубкова и Алексея Воеводы принёс России первое золото в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бобслее-двойках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(СССР выиграл одно золото в бобслее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1988 году).</a:t>
            </a:r>
          </a:p>
        </p:txBody>
      </p:sp>
      <p:pic>
        <p:nvPicPr>
          <p:cNvPr id="27650" name="Picture 2" descr="http://www.sochiadm.ru/upload/iblock/80a/80a349bc8fe50f9907a3a74d6340e7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676400"/>
            <a:ext cx="6600825" cy="4943476"/>
          </a:xfrm>
          <a:prstGeom prst="rect">
            <a:avLst/>
          </a:prstGeom>
          <a:noFill/>
        </p:spPr>
      </p:pic>
      <p:pic>
        <p:nvPicPr>
          <p:cNvPr id="5" name="Picture 4" descr="http://www.newizv.ru/images/photos/other/20130530162807_PG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87309" y="0"/>
            <a:ext cx="956691" cy="13716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rina\Document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2400" y="152400"/>
            <a:ext cx="7894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 февраля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сноубордист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Вик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Уайлд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выиграл для России первую  золотую медаль в сноуборде на Олимпийских играх в дисциплине параллельный гигантский слалом.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upmonitor.ru/imgnews/http%253A%252F%252Fimage.newsru.com%252Fpict%252Fid%252Flarge%252F1633510_20140222175717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47800" y="1981200"/>
            <a:ext cx="6096000" cy="4572000"/>
          </a:xfrm>
          <a:prstGeom prst="rect">
            <a:avLst/>
          </a:prstGeom>
          <a:noFill/>
        </p:spPr>
      </p:pic>
      <p:pic>
        <p:nvPicPr>
          <p:cNvPr id="5" name="Picture 4" descr="http://www.newizv.ru/images/photos/other/20130530162807_PG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87309" y="0"/>
            <a:ext cx="956691" cy="13716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rina\Document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" y="1524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 февраля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Аделина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Сотникова принесла России первую в истории победу в женском одиночном фигурном катании на Олимпийских Играх</a:t>
            </a:r>
          </a:p>
        </p:txBody>
      </p:sp>
      <p:pic>
        <p:nvPicPr>
          <p:cNvPr id="29698" name="Picture 2" descr="http://s41.radikal.ru/i092/1402/3f/c0c0d300035a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70000" y="1991360"/>
            <a:ext cx="6477000" cy="4343400"/>
          </a:xfrm>
          <a:prstGeom prst="rect">
            <a:avLst/>
          </a:prstGeom>
          <a:noFill/>
        </p:spPr>
      </p:pic>
      <p:pic>
        <p:nvPicPr>
          <p:cNvPr id="5" name="Picture 4" descr="http://www.newizv.ru/images/photos/other/20130530162807_PG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87309" y="0"/>
            <a:ext cx="956691" cy="13716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rina\Document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2400" y="304800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 февраля Виктор Ан выиграл золотую медаль в шорт-треке на дистанции 500 метров.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cybermasters.ru/images/sites/15/ria.ru/ria.ru_screen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47800" y="1524000"/>
            <a:ext cx="6096000" cy="4572000"/>
          </a:xfrm>
          <a:prstGeom prst="rect">
            <a:avLst/>
          </a:prstGeom>
          <a:noFill/>
        </p:spPr>
      </p:pic>
      <p:pic>
        <p:nvPicPr>
          <p:cNvPr id="5" name="Picture 4" descr="http://www.newizv.ru/images/photos/other/20130530162807_PG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87309" y="0"/>
            <a:ext cx="956691" cy="13716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rina\Document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2400" y="228600"/>
            <a:ext cx="75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Получасом позже Семен Елистратов, Владимир Григорьев и Руслан Захаров одержали победу в эстафете на дистанции 5000 метров.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2" name="Picture 8" descr="https://upload.wikimedia.org/wikipedia/commons/thumb/6/6b/Semion_Elistratov_Sochi_2014.jpg/250px-Semion_Elistratov_Sochi_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438400"/>
            <a:ext cx="2686050" cy="3502609"/>
          </a:xfrm>
          <a:prstGeom prst="rect">
            <a:avLst/>
          </a:prstGeom>
          <a:noFill/>
        </p:spPr>
      </p:pic>
      <p:pic>
        <p:nvPicPr>
          <p:cNvPr id="31754" name="Picture 10" descr="https://upload.wikimedia.org/wikipedia/commons/thumb/b/b9/Vladimir_Putin_and_Viadimir_Grigorev_24_February_2014.JPG/300px-Vladimir_Putin_and_Viadimir_Grigorev_24_February_201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05200" y="2438400"/>
            <a:ext cx="2530929" cy="3543301"/>
          </a:xfrm>
          <a:prstGeom prst="rect">
            <a:avLst/>
          </a:prstGeom>
          <a:noFill/>
        </p:spPr>
      </p:pic>
      <p:pic>
        <p:nvPicPr>
          <p:cNvPr id="31756" name="Picture 12" descr="http://sportsem.ru/wp-content/uploads/2015/07/d226aafce7a2fe39b32b78d317e90d5d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48400" y="2438400"/>
            <a:ext cx="2447925" cy="3581400"/>
          </a:xfrm>
          <a:prstGeom prst="rect">
            <a:avLst/>
          </a:prstGeom>
          <a:noFill/>
        </p:spPr>
      </p:pic>
      <p:pic>
        <p:nvPicPr>
          <p:cNvPr id="7" name="Picture 4" descr="http://www.newizv.ru/images/photos/other/20130530162807_PG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87309" y="0"/>
            <a:ext cx="956691" cy="13716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rina\Document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1000" y="304800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 февраля Вик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Уайлд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завоевал золотую медаль в параллельном слаломе.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ss.sport-express.ru/userfiles/press/imagesinsidetext/41/41572/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4400" y="1219200"/>
            <a:ext cx="6991350" cy="5210175"/>
          </a:xfrm>
          <a:prstGeom prst="rect">
            <a:avLst/>
          </a:prstGeom>
          <a:noFill/>
        </p:spPr>
      </p:pic>
      <p:pic>
        <p:nvPicPr>
          <p:cNvPr id="5" name="Picture 4" descr="http://www.newizv.ru/images/photos/other/20130530162807_PG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87309" y="0"/>
            <a:ext cx="956691" cy="13716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rina\Document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2400" y="228600"/>
            <a:ext cx="800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тот же день Алексей Волков, Евгений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Устюгов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Дмитрий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Малышко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Антон Шипулин выиграли мужскую эстафету 4×7,5 км в биатлоне, принеся России первую в истории победу в биатлонной эстафете (до этого последний раз только СССР выигрывал мужскую эстафету в 1988 году).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www.interfax.ru/ftproot/photos/photostory/2014/02/22/biat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590800"/>
            <a:ext cx="6172200" cy="4114800"/>
          </a:xfrm>
          <a:prstGeom prst="rect">
            <a:avLst/>
          </a:prstGeom>
          <a:noFill/>
        </p:spPr>
      </p:pic>
      <p:pic>
        <p:nvPicPr>
          <p:cNvPr id="5" name="Picture 4" descr="http://www.newizv.ru/images/photos/other/20130530162807_PG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87309" y="0"/>
            <a:ext cx="956691" cy="13716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rina\Document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" y="228600"/>
            <a:ext cx="777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23 февраля полный комплект медалей завоевали российские лыжники Александр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Легков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Максим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Вылегжанин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Илья Черноусов по результатам гонки на 50 км (впервые в истории весь мужской пьедестал в лыжном марафоне заняли спортсмены из одной страны).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cspnso.ru/images/NOVOSTI/NOVOSTI2014/Ilya_Chernoysov_bronza_Sochi_201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729" y="2590799"/>
            <a:ext cx="7587071" cy="4087961"/>
          </a:xfrm>
          <a:prstGeom prst="rect">
            <a:avLst/>
          </a:prstGeom>
          <a:noFill/>
        </p:spPr>
      </p:pic>
      <p:pic>
        <p:nvPicPr>
          <p:cNvPr id="5" name="Picture 4" descr="http://www.newizv.ru/images/photos/other/20130530162807_PG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87309" y="0"/>
            <a:ext cx="956691" cy="13716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rina\Document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" y="152400"/>
            <a:ext cx="8763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Российская сборная в Сочи сумела превзойти достижение сборной СССР по количеству медалей на зимних Олимпийских играх, завоевав 33 награды: 13 золотых (Россия повторила достижение СССР 1976 года), 11 серебряных и 9 бронзовых, установив национальный рекорд. Предыдущий рекорд по количеству медалей был в 1988 году — 29 наград. В то же время следует принимать во внимание, что за 26 лет более чем вдвое увеличилось количество разыгрываемых комплектов медалей: с 46 до 98.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rina\Document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4800" y="228600"/>
            <a:ext cx="777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тот же день экипаж Александра Зубкова, состоящий из Алексея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Негодайло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Алексея Воеводы и Дмитрия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Труненкова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выиграл золото в бобслее на четвёрках (впервые в истории СССР и России была выиграна медаль в бобслее-четвёрке).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://ss.sport-express.ru/userfiles/press/imagesinsidetext/41/41572/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4400" y="2209800"/>
            <a:ext cx="6991350" cy="4486276"/>
          </a:xfrm>
          <a:prstGeom prst="rect">
            <a:avLst/>
          </a:prstGeom>
          <a:noFill/>
        </p:spPr>
      </p:pic>
      <p:pic>
        <p:nvPicPr>
          <p:cNvPr id="5" name="Picture 4" descr="http://www.newizv.ru/images/photos/other/20130530162807_PG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87309" y="0"/>
            <a:ext cx="956691" cy="13716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rina\Document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3200" y="152400"/>
            <a:ext cx="80271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Серебряные медали завоевали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www.newizv.ru/images/photos/other/20130530162754_OS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53400" y="0"/>
            <a:ext cx="990600" cy="13716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6002" y="5946438"/>
            <a:ext cx="27705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Ольга 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Вилухина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спринт. 9 февраля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4" descr="http://www.eg.ru/upimg/photo/17326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0" y="2286000"/>
            <a:ext cx="2675379" cy="373127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038600" y="57150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Яна Романова, Ольга Зайцева, Екатерина Шумилова, Ольга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Вилухина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эстафета. 21 февраля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2" name="Picture 6" descr="http://icdn.lenta.ru/images/2014/03/03/16/20140303161354814/pic_81c888399ce1731128dc367074f8d70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2362200"/>
            <a:ext cx="5029200" cy="33528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048000" y="914400"/>
            <a:ext cx="2590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Биатлон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rina\Document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www.newizv.ru/images/photos/other/20130530162754_OS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53400" y="0"/>
            <a:ext cx="990600" cy="1371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38400" y="152400"/>
            <a:ext cx="43588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Санный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5657671"/>
            <a:ext cx="28834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Альберт Демченко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одноместные  сани.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9 февраля.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38600" y="553456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Татьяна Иванова, Альберт Демченко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Александр Денисьев / Владислав Антонов, смешанная эстафета.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13  февраля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://cdn1.img.rsport.ru/images/64247/48/64247485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" y="1752600"/>
            <a:ext cx="2819400" cy="3886200"/>
          </a:xfrm>
          <a:prstGeom prst="rect">
            <a:avLst/>
          </a:prstGeom>
          <a:noFill/>
        </p:spPr>
      </p:pic>
      <p:pic>
        <p:nvPicPr>
          <p:cNvPr id="36870" name="Picture 6" descr="http://olimp.kcbux.ru/2014_Sochi/image/spotsmen/sport-02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87610" y="1752600"/>
            <a:ext cx="5846839" cy="384705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rina\Document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://www.newizv.ru/images/photos/other/20130530162754_OS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53400" y="0"/>
            <a:ext cx="990600" cy="1371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66800" y="152400"/>
            <a:ext cx="64639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Конькобежный спорт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7400" y="5486400"/>
            <a:ext cx="4384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Ольга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Фаткулина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500 м.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 февраля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://images.aif.ru/003/170/40092e67973a178a09460da3b1ae818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95400" y="1371600"/>
            <a:ext cx="6096000" cy="40481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rina\Document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www.newizv.ru/images/photos/other/20130530162754_OS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53400" y="0"/>
            <a:ext cx="990600" cy="1371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57400" y="5638800"/>
            <a:ext cx="48708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Ксения Столбова / Фёдор Климов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фигурное катание. 12 февраля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://www.livesport.ru/l/day/2014/02/12/announce/pic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524000"/>
            <a:ext cx="6953250" cy="39147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00200" y="228600"/>
            <a:ext cx="5567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Фигурное катание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rina\Document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www.newizv.ru/images/photos/other/20130530162754_OS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53400" y="0"/>
            <a:ext cx="990600" cy="1371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52600" y="5791200"/>
            <a:ext cx="5915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Владимир Григорьев, 1000 м. 15 февраля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38400" y="152400"/>
            <a:ext cx="3850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Шорт-трек</a:t>
            </a:r>
            <a:endParaRPr lang="ru-RU" sz="5400" b="1" cap="none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http://profilaktika.tomsk.ru/wp-content/uploads/2013/02/RIAN_02374401_HR_ru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90600" y="1524000"/>
            <a:ext cx="6991350" cy="40767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rina\Document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www.newizv.ru/images/photos/other/20130530162754_OS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53400" y="0"/>
            <a:ext cx="990600" cy="1371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28800" y="152400"/>
            <a:ext cx="5234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Лыжные гонки</a:t>
            </a:r>
            <a:endParaRPr lang="ru-RU" sz="5400" b="1" cap="none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5943600"/>
            <a:ext cx="8666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Александр Бессмертных, Максим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Вылегжанин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Александр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Легков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Дмитрий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Япаров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эстафета. 16 февраля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://www.trud.ru/userfiles/gallery/03/b_03bca9969189b9bf15a33d0d740766e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016000"/>
            <a:ext cx="7467600" cy="49784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rina\Document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www.newizv.ru/images/photos/other/20130530162754_OS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53400" y="0"/>
            <a:ext cx="990600" cy="1371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28800" y="152400"/>
            <a:ext cx="5234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Лыжные гонки</a:t>
            </a:r>
            <a:endParaRPr lang="ru-RU" sz="5400" b="1" cap="none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29200" y="5791200"/>
            <a:ext cx="36660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Максим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Вылегжанин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масс – старт. 23 февраля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4" name="Picture 4" descr="&amp;Ocy;&amp;lcy;&amp;icy;&amp;mcy;&amp;pcy;&amp;icy;&amp;acy;&amp;dcy;&amp;acy; &amp;vcy; &amp;Scy;&amp;ocy;&amp;chcy;&amp;icy; 20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76800" y="1600200"/>
            <a:ext cx="3919855" cy="4122381"/>
          </a:xfrm>
          <a:prstGeom prst="rect">
            <a:avLst/>
          </a:prstGeom>
          <a:noFill/>
        </p:spPr>
      </p:pic>
      <p:pic>
        <p:nvPicPr>
          <p:cNvPr id="8" name="Picture 4" descr="http://pics.sport.rbc.ru/sport_pics/media/img/44/2/54d8749f2b3e66b22c106483274353df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599" y="1600200"/>
            <a:ext cx="4480559" cy="32004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62000" y="4876800"/>
            <a:ext cx="336694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Максим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Вылегжанин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/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Никита Крюков,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командный спринт.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 февраля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rina\Document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www.newizv.ru/images/photos/other/20130530162754_OS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53400" y="0"/>
            <a:ext cx="990600" cy="1371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71600" y="5638800"/>
            <a:ext cx="6275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Николай Олюнин,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бордеркросс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18 февраля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43200" y="228600"/>
            <a:ext cx="30623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Сноуборд</a:t>
            </a:r>
            <a:endParaRPr lang="ru-RU" sz="5400" dirty="0"/>
          </a:p>
        </p:txBody>
      </p:sp>
      <p:pic>
        <p:nvPicPr>
          <p:cNvPr id="41986" name="Picture 2" descr="http://i.eurosport.com/2014/02/18/1186620-24814882-640-3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371600"/>
            <a:ext cx="7179731" cy="40386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rina\Document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3012" name="Picture 4" descr="http://www.interfax.ru/ftproot/photos/photostory/2013/05/30/500so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6773" y="10160"/>
            <a:ext cx="1204686" cy="8432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9080" y="111760"/>
            <a:ext cx="76631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Бронзовые медали завоевали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609600"/>
            <a:ext cx="64639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Конькобежный спорт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4800" y="5029200"/>
            <a:ext cx="342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Ольга Граф,  3000 м.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 февраля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33800" y="4919008"/>
            <a:ext cx="50952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Ольга Граф, Екатерина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Лобышева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Юлия Скокова, Екатерина Шихова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командная гонка.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 февраля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4" name="Picture 6" descr="http://360tv.ru/binfiles/images/20150312/b65154d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752600"/>
            <a:ext cx="4572000" cy="3200400"/>
          </a:xfrm>
          <a:prstGeom prst="rect">
            <a:avLst/>
          </a:prstGeom>
          <a:noFill/>
        </p:spPr>
      </p:pic>
      <p:pic>
        <p:nvPicPr>
          <p:cNvPr id="43016" name="Picture 8" descr="http://img.rsport.ru/images/72859/92/728599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1752600"/>
            <a:ext cx="6073515" cy="32004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rina\Document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14400" y="762000"/>
            <a:ext cx="8077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Впервые с 1994 года сборная России сумела занять на Олимпийских играх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(и вообще, и, в частности, на зимних) первое место в неофициальном командном зачёте.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Медалистами игр стали 49 россиян, из них 26 завоевали золотые медали.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rina\Document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33600" y="5562600"/>
            <a:ext cx="4474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Виктор Ан, 1500 м. 10 февраля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http://skuky.net/wp-content/uploads/2014/02/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219200"/>
            <a:ext cx="5838825" cy="41433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38400" y="152400"/>
            <a:ext cx="3850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Шорт-трек</a:t>
            </a:r>
            <a:endParaRPr lang="ru-RU" sz="5400" b="1" cap="none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http://www.interfax.ru/ftproot/photos/photostory/2013/05/30/500so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6773" y="10160"/>
            <a:ext cx="1204686" cy="84328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rina\Document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://www.interfax.ru/ftproot/photos/photostory/2013/05/30/500so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6773" y="10160"/>
            <a:ext cx="1204686" cy="843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24000" y="5867400"/>
            <a:ext cx="6033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Смышляев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могул. 10 февраля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http://img.rsport.ru/images/72373/58/7237358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295400"/>
            <a:ext cx="5029200" cy="43815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43412" y="3244334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4600" y="152400"/>
            <a:ext cx="35065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Фристайл</a:t>
            </a:r>
            <a:endParaRPr lang="ru-RU" sz="54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rina\Document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://www.interfax.ru/ftproot/photos/photostory/2013/05/30/500so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6773" y="10160"/>
            <a:ext cx="1204686" cy="8432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71600" y="5486400"/>
            <a:ext cx="63482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Евгений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Гараничев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индивидуальная гонка.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13 февраля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http://www.vsluh.ru/uploads/base_image/image/26842/huge_c5af42be-1fde-40fc-8b7d-e1cee1f4d0f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295400"/>
            <a:ext cx="6381750" cy="41910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124200" y="304800"/>
            <a:ext cx="2590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Биатлон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rina\Document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://www.interfax.ru/ftproot/photos/photostory/2013/05/30/500so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6773" y="10160"/>
            <a:ext cx="1204686" cy="843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67000" y="5791200"/>
            <a:ext cx="4263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Елена Никитина, 14 февраля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95600" y="228600"/>
            <a:ext cx="31463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Скелетон</a:t>
            </a:r>
            <a:endParaRPr lang="ru-RU" sz="5400" b="1" dirty="0"/>
          </a:p>
        </p:txBody>
      </p:sp>
      <p:pic>
        <p:nvPicPr>
          <p:cNvPr id="47106" name="Picture 2" descr="http://www.forbes.ru/sites/default/files/imagecache/forbes2013_620_414/gallery/9598489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371600"/>
            <a:ext cx="5905500" cy="431482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rina\Document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://www.interfax.ru/ftproot/photos/photostory/2013/05/30/500so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6773" y="10160"/>
            <a:ext cx="1204686" cy="843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28800" y="5791200"/>
            <a:ext cx="55053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Елена Ильиных / Никита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Кацалапов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танцы на льду. 17 февраля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http://widefon.com/_ld/194/6756952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14400" y="1371600"/>
            <a:ext cx="6991350" cy="43719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00200" y="228600"/>
            <a:ext cx="5567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Фигурное катание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rina\Document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://www.interfax.ru/ftproot/photos/photostory/2013/05/30/500so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6773" y="10160"/>
            <a:ext cx="1204686" cy="843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62000" y="5562600"/>
            <a:ext cx="76409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Алёна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Заварзина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параллельный гигантский слалом.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19 февраля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http://tverigrad.ru/wp-content/uploads/2014/02/%D0%90%D0%BB%D0%B5%D0%BD%D0%B0-%D0%97%D0%B0%D0%B2%D0%B0%D1%80%D0%B7%D0%B8%D0%BD%D0%B0-%D0%B2-%D0%A1%D0%BE%D1%87%D0%B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752600"/>
            <a:ext cx="5715000" cy="38004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43200" y="228600"/>
            <a:ext cx="30623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Сноуборд</a:t>
            </a:r>
            <a:endParaRPr lang="ru-RU" sz="54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rina\Document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://www.interfax.ru/ftproot/photos/photostory/2013/05/30/500so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6773" y="10160"/>
            <a:ext cx="1204686" cy="843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24000" y="5638800"/>
            <a:ext cx="60095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Илья Черноусов, масс – старт. 23 февраля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28800" y="152400"/>
            <a:ext cx="5234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Лыжные гонки</a:t>
            </a:r>
            <a:endParaRPr lang="ru-RU" sz="5400" b="1" cap="none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0180" name="Picture 4" descr="http://abakan-shopping.ru/assets/images/obzory/Olimpic/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295400"/>
            <a:ext cx="6581775" cy="435292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rina\Document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02" name="WordArt 2"/>
          <p:cNvSpPr>
            <a:spLocks noChangeArrowheads="1" noChangeShapeType="1" noTextEdit="1"/>
          </p:cNvSpPr>
          <p:nvPr/>
        </p:nvSpPr>
        <p:spPr bwMode="auto">
          <a:xfrm>
            <a:off x="228600" y="1676400"/>
            <a:ext cx="8686800" cy="1905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Страна гордится своими героями!!!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rina\Document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" y="457200"/>
            <a:ext cx="4267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состав сборной России вошли пять обладателей золотых олимпийских наград: трёхкратный чемпион Виктор Ан (шорт-трек, Турин 2006 в составе сборной Республики Корея), двукратная чемпионка Ольга Зайцева (биатлон, Турин 2006 и Ванкувер 2010), Никита Крюков (лыжные гонки, Ванкувер 2010), Евгений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Плющенко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(фигурное катание, Турин 2006), Евгений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Устюгов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(биатлон, Ванкувер 2010).</a:t>
            </a:r>
          </a:p>
        </p:txBody>
      </p:sp>
      <p:pic>
        <p:nvPicPr>
          <p:cNvPr id="18438" name="Picture 6" descr="http://biathlonfans.com/wp-content/uploads/2015/03/Ol-ga-Zajtseva-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21400" y="152400"/>
            <a:ext cx="2971800" cy="2228851"/>
          </a:xfrm>
          <a:prstGeom prst="rect">
            <a:avLst/>
          </a:prstGeom>
          <a:noFill/>
        </p:spPr>
      </p:pic>
      <p:pic>
        <p:nvPicPr>
          <p:cNvPr id="8" name="Picture 2" descr="Viktor Ahn Sochi 201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43400" y="152400"/>
            <a:ext cx="2286000" cy="3228975"/>
          </a:xfrm>
          <a:prstGeom prst="rect">
            <a:avLst/>
          </a:prstGeom>
          <a:noFill/>
        </p:spPr>
      </p:pic>
      <p:pic>
        <p:nvPicPr>
          <p:cNvPr id="18444" name="Picture 12" descr="http://img.dni.ru/binaries/v2_articlepic/4230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4125" y="2362200"/>
            <a:ext cx="2809875" cy="2438400"/>
          </a:xfrm>
          <a:prstGeom prst="rect">
            <a:avLst/>
          </a:prstGeom>
          <a:noFill/>
        </p:spPr>
      </p:pic>
      <p:pic>
        <p:nvPicPr>
          <p:cNvPr id="13" name="Picture 8" descr="https://upload.wikimedia.org/wikipedia/commons/thumb/b/bc/Nikita_Kriukov_by_Ivan_Isaev_from_Russian_Ski_Magazine.JPG/275px-Nikita_Kriukov_by_Ivan_Isaev_from_Russian_Ski_Magazin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2362200"/>
            <a:ext cx="2619375" cy="2419351"/>
          </a:xfrm>
          <a:prstGeom prst="rect">
            <a:avLst/>
          </a:prstGeom>
          <a:noFill/>
        </p:spPr>
      </p:pic>
      <p:pic>
        <p:nvPicPr>
          <p:cNvPr id="18448" name="Picture 16" descr="http://biathlonrus.com/content/persons/1387/preview.jpg?2014012118070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638801" y="4191000"/>
            <a:ext cx="191135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rina\Document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" y="152400"/>
            <a:ext cx="8686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Саночник Альберт Демченко принял участие в своих седьмых подряд Олимпийских играх: 1992, 1994, 1998, 2002, 2006, 2010 и 2014. Он установил рекорд по количеству участий в зимних Играх в истории Олимпийских игр. В тот же день это достижение повторил японский прыгун с трамплина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Нориаки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Касай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который участвовал в тех же семи Олимпиадах, что и Демченко.</a:t>
            </a:r>
          </a:p>
        </p:txBody>
      </p:sp>
      <p:pic>
        <p:nvPicPr>
          <p:cNvPr id="23556" name="Picture 4" descr="http://www.zastavki.com/pictures/640x480/2014/Men__075730_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81200" y="2895600"/>
            <a:ext cx="5029200" cy="37719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Irina\Document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" y="152400"/>
            <a:ext cx="876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Евгений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Плющенко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выиграв золото во впервые включённых в олимпийскую программу командных соревнованиях, повторил рекорд 82-летней давности шведа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Йиллиса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Графстрёма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 количеству олимпийских наград в фигурном катании (по 4).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0" name="Picture 6" descr="http://dg52.mycdn.me/getImage?photoId=548419569300&amp;photoType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209800"/>
            <a:ext cx="6096000" cy="401002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rina\Document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4800" y="152400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Золото 15-летней Юлии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Липницкой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тех же командных соревнованиях сделало её самой юной чемпионкой зимних Игр в истории России (ранее этого не удавалось никому моложе 20 лет).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www.zastavki.com/pictures/640x480/2014/_Julia_Lipnitskaya_Gold_Medal_065276_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95400" y="1905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rina\Document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0"/>
            <a:ext cx="8077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Сборная России выиграла командные соревнования по фигурному катанию : Евгений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Плющенко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Юлия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Липницкая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Татьяна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Волосожар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Максим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Траньков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Ксения Столбова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Фёдор Климов, Екатерина Боброва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Дмитрий Соловьёв,  Елена Ильиных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Никита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Кацалапов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6866" name="Picture 2" descr="http://cs608929.vk.me/v608929885/22b3/A_w0Y2vcw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826232"/>
            <a:ext cx="6781800" cy="5075123"/>
          </a:xfrm>
          <a:prstGeom prst="rect">
            <a:avLst/>
          </a:prstGeom>
          <a:noFill/>
        </p:spPr>
      </p:pic>
      <p:pic>
        <p:nvPicPr>
          <p:cNvPr id="14340" name="Picture 4" descr="http://www.newizv.ru/images/photos/other/20130530162807_PG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87309" y="0"/>
            <a:ext cx="956691" cy="13716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rina\Document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" y="152400"/>
            <a:ext cx="784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 февраля Татьяна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Волосожар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Максим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Траньков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завоевали золото в парном фигурном катании, набрав в сумме за две программы 236,86 баллов и вернув России главенство в этом виде спорта, утерянное в Ванкувере.</a:t>
            </a:r>
          </a:p>
        </p:txBody>
      </p:sp>
      <p:pic>
        <p:nvPicPr>
          <p:cNvPr id="24578" name="Picture 2" descr="http://sport.mail.ru/prev670w/pic/b8/4f/main20793276_794506f64c607d16c9abb678b400ee7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057400"/>
            <a:ext cx="6381750" cy="4638676"/>
          </a:xfrm>
          <a:prstGeom prst="rect">
            <a:avLst/>
          </a:prstGeom>
          <a:noFill/>
        </p:spPr>
      </p:pic>
      <p:pic>
        <p:nvPicPr>
          <p:cNvPr id="5" name="Picture 4" descr="http://www.newizv.ru/images/photos/other/20130530162807_PG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87309" y="0"/>
            <a:ext cx="956691" cy="13716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831</Words>
  <Application>Microsoft Office PowerPoint</Application>
  <PresentationFormat>Экран (4:3)</PresentationFormat>
  <Paragraphs>78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40</cp:revision>
  <dcterms:modified xsi:type="dcterms:W3CDTF">2017-11-15T17:45:38Z</dcterms:modified>
</cp:coreProperties>
</file>