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6" r:id="rId3"/>
    <p:sldId id="270" r:id="rId4"/>
    <p:sldId id="280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F9B2-8F2D-4346-BBE2-B7360BF48D7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029F9-89A6-439D-B858-D2F12C0B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Олимпийские объекты Сочи-2014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unews24.ru/wp-content/uploads/2014/02/%D0%90%D0%B4%D0%BB%D0%B5%D1%80-%D0%90%D1%80%D0%B5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8200"/>
            <a:ext cx="9122401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Конькобежный центр «Адлер – Арена».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зимних Олимпийских игр 2014 года на нём проводились соревнования по конькобежному спорту.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nterfax.ru/ftproot/photos/photostory/2014/01/17/600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Дворец зимнего спорта «Айсберг» -</a:t>
            </a:r>
            <a:r>
              <a:rPr lang="ru-RU" sz="2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ледовый дворец спорта на 12 000 мест   с ледовой ареной (60×30 м) и тренировочным катком для фигурного катания  и соревнований по шорт-треку (60×30 м).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6019800"/>
            <a:ext cx="830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Дворец удивил спортсменов-фигуристов мягкими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шорт-трековыми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бортами. Здесь в течение одного дня могут проходить состязания по фигурному катанию и шорт-треку. Для этого на катке создана специальная система быстрого изменения температуры льда.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upercoolpics.com/wp-content/uploads/2014/01/supercoolpics_06_16012014124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914400"/>
            <a:ext cx="9111531" cy="594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Олимпийская площадь празднования  и награждений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Medals Plaza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проходило награждение олимпийцев.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8303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Тематический парк «Сочи Парк».</a:t>
            </a:r>
            <a:r>
              <a:rPr lang="ru-RU" sz="24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идея  основана на богатом культурном и историческом наследии России.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upload.wikimedia.org/wikipedia/commons/9/93/Sochi_Adventure_park_hotel_%281260891567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78634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delanounas.ru/i/d/3/d/d3d3LnJnLnJ1L2ltZy9jb250ZW50LzkxLzc2LzMzL2RlcmV2bmlhNzYwLmpwZz9fX2lkPTQ2NT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" y="533400"/>
            <a:ext cx="9142217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Олимпийская деревня.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жили спортсмены во время Олимпиады.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2014.info/images/forupload/objects/mountain_cluster_cle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5023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152400"/>
            <a:ext cx="5211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Горный кластер Олимпийских Игр.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lobalfutureevents.ru/wp-content/gallery/chempionat-mira-po-gornolyzhnomu-sportu-2012/1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0219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6248400"/>
            <a:ext cx="9036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Горнолыжный центр «Роза Хутор».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асположен в районе Красной Поляны.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metr.ru/UPLOAD/user/image/ekstrim_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584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61193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Экстрим - парк «Роза Хутор»</a:t>
            </a:r>
            <a:r>
              <a:rPr lang="ru-RU" sz="24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построен для проведения соревнований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сноуборду и фристайлу.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penetron.in.ua/sochi/la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119336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Лаура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проходили соревнования по биатлону и  лыжным гонкам.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asmi.ru/wp-content/uploads/2015/06/25b2916b5c49db617f52fa5ea48efee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201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санного спорта «Санки».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санно-бобслейная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трасса.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ней прошли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соревнования по бобслею, скелетону и санному спорту.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4572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Олимпийский парк — один из главных объектов зимних Олимпийских игр 2014 года в Сочи, расположен в приморском кластере. На территории Олимпийского парка находятся главные спортивные сооружения, на которых проводились соревнования по хоккею с шайбой, конькобежному спорту, шорт-треку, фигурному катанию, кёрлингу, а также церемонии открытия и закрытия XXII зимних Олимпийских игр. Постройка объектов Олимпийского парка осуществлялась в рамках подготовки к проведению зимней Олимпиады. Расположен на территории Адлерского района города Сочи, в Имеретинской низменности, на берегу Чёрного моря. Горный кластер находится в районе посёлка Красная Поляна, выше по ущелью реки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Мзымта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old.homespace.kz/uploads/resized/1137_rc_680x451_5gork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308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 для прыжков с трамплина «Русские Горки»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 </a:t>
            </a:r>
            <a:r>
              <a:rPr lang="ru-RU" sz="2400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проведения соревнований  по лыжному двоеборью и прыжкам на лыжах с трамплина.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xn----7sbabax0aazlfpq3j.xn--p1ai/wp-content/uploads/2013/07/czAxNy5yYWRpa2FsLnJ1L2k0MTUvMTIwOS8yMy82ZmQyMDIyZGUzYmQuanBnP19faWQ9MjIy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3-s.ru/_nw/8/377672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6172200"/>
            <a:ext cx="374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Олимпийский парк Сочи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Центральный объект Прибрежного кластера — Олимпийский парк.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представляет собой комплекс, состоящий из олимпийских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спортивных объектов, парковой зоны и объектов инфраструктуры.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Олимпийский стадион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Фишт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 так в честь самой высокой горной вершины Кавказа. Стадион построен для проведения грандиозных  церемоний открытия и закрытия Зимних Олимпийских Игр. В основание Олимпийского стадиона при начале строительства была заложена капсула-послание будущим поколениям, которая гласит: «Верьте в свои силы, и вместе мы победим!»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ru2.anyfad.com/items/t1@7b6f17a4-6712-4cb1-8eb5-a156066293f2/Olimpiyskiy-stadion-Fisht-g-So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9200"/>
            <a:ext cx="9211733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delanounas.ru/i/d/3/d3d3LnRlc2xpLmNvbS9maWxlL2ltYWdlL29iamVjdHMvMjAxMy9ib3dsMS5qcGc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78424" cy="62484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09600" y="152400"/>
            <a:ext cx="8064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Чаша с олимпийским огнём расположена рядом со стадионом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Фишт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eleteh.ru/uploadedFiles/eshopimages/big/RGA_8831_2_3_4_5_6_fused_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9168982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Малая ледовая арена «Шайба».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второй по значимости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стадион Олимпиады-2014 в Сочи. Вместимость — 7000 мест.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pics.sport.rbc.ru/sport_pics/media/img/40/0/242ad69b5c871863673b9b3e9509ffc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9144001" cy="586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Ледовый дворец «Большой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хоккейный стадион. Был основным хоккейным стадионом во  время зимних Олимпийских игр 2014 года. В настоящее время  является домашней ареной хоккейного клуба «Сочи».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c-os.ru/common/upload/photogallery/sport_objects/olympic_curling_center/kerl_01_1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205278" cy="617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Кёрлинговый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центр «Ледяной куб».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Спортивный дворец  представляет собой четырёхэтажное здание  высотой 19,3 метра, шириной 80 и длиной 107 метров. На нижнем уровне находится ледовое поле  с четырьмя игровыми площадками. На втором этаже — зона зрителей, выходы на трибуны, VIP-ложа…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413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Олимпийские объекты Сочи-2014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ПК</cp:lastModifiedBy>
  <cp:revision>27</cp:revision>
  <dcterms:created xsi:type="dcterms:W3CDTF">2015-08-01T14:20:36Z</dcterms:created>
  <dcterms:modified xsi:type="dcterms:W3CDTF">2017-11-15T17:44:05Z</dcterms:modified>
</cp:coreProperties>
</file>