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88" r:id="rId3"/>
    <p:sldId id="289" r:id="rId4"/>
    <p:sldId id="293" r:id="rId5"/>
    <p:sldId id="294" r:id="rId6"/>
    <p:sldId id="295" r:id="rId7"/>
    <p:sldId id="298" r:id="rId8"/>
    <p:sldId id="299" r:id="rId9"/>
    <p:sldId id="297" r:id="rId10"/>
    <p:sldId id="300" r:id="rId11"/>
    <p:sldId id="301" r:id="rId12"/>
    <p:sldId id="303" r:id="rId13"/>
    <p:sldId id="304" r:id="rId14"/>
    <p:sldId id="305" r:id="rId15"/>
    <p:sldId id="302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1752600"/>
            <a:ext cx="74676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виды спорта  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санный спорт</a:t>
            </a:r>
            <a:endParaRPr lang="ru-RU" sz="4000" dirty="0"/>
          </a:p>
        </p:txBody>
      </p:sp>
      <p:pic>
        <p:nvPicPr>
          <p:cNvPr id="52226" name="Picture 2" descr="http://2014olympiada.ru/_bd/0/878083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0"/>
            <a:ext cx="8534400" cy="5948998"/>
          </a:xfrm>
          <a:prstGeom prst="rect">
            <a:avLst/>
          </a:prstGeom>
          <a:noFill/>
        </p:spPr>
      </p:pic>
      <p:pic>
        <p:nvPicPr>
          <p:cNvPr id="6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1143000"/>
            <a:ext cx="88134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81800" y="57150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58674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в котором участники соревнуются в скоростном спуске на санях по специальным трассам.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2014olympiada.ru/_bd/0/975769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0"/>
            <a:ext cx="8610600" cy="58345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скелетон</a:t>
            </a:r>
            <a:endParaRPr lang="ru-RU" sz="4000" dirty="0"/>
          </a:p>
        </p:txBody>
      </p:sp>
      <p:pic>
        <p:nvPicPr>
          <p:cNvPr id="6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914399"/>
            <a:ext cx="957548" cy="1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58000" y="55626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5410200"/>
            <a:ext cx="1295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54864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спорта: скоростной спуск по ледяному желобу на специальных санях — скелетонах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двухполозьевых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санях на укреплённой раме без рулевого управления), в которых спортсмен лежит на животе головой вперед. Победитель определяется по сумме двух или трех заездов.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sz="4000" dirty="0"/>
          </a:p>
        </p:txBody>
      </p:sp>
      <p:pic>
        <p:nvPicPr>
          <p:cNvPr id="54274" name="Picture 2" descr="http://www.snowbd.ru/fs/a_desctop/1140_pi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0"/>
            <a:ext cx="8534400" cy="5834594"/>
          </a:xfrm>
          <a:prstGeom prst="rect">
            <a:avLst/>
          </a:prstGeom>
          <a:noFill/>
        </p:spPr>
      </p:pic>
      <p:pic>
        <p:nvPicPr>
          <p:cNvPr id="6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838200" cy="10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53200" y="5638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6019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заключающийся в спуске с заснеженных склонов и гор на специальном снаряде - сноуборде.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фигурное катание</a:t>
            </a:r>
            <a:endParaRPr lang="ru-RU" sz="4000" dirty="0"/>
          </a:p>
        </p:txBody>
      </p:sp>
      <p:pic>
        <p:nvPicPr>
          <p:cNvPr id="55298" name="Picture 2" descr="http://www.zastavki.com/pictures/1920x1200/2010/Sport_Vancouver_2010_Vancouver_2010_Figure_skating_019718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0"/>
            <a:ext cx="8529752" cy="5867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6200000">
            <a:off x="5867400" y="5486400"/>
            <a:ext cx="990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38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3600" y="56388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идея заключается в передвижении спортсмена или пары спортсменов на коньках по льду с переменами направления скольжения и выполнением дополнительных элементов.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914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Конькобежный вид спорта, относится к сложно-координационным видам спорта. 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fotolive.com.ua/uploads/posts/2010-02/1265899488_vankuver_2010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9" y="838200"/>
            <a:ext cx="8773459" cy="5791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фристайл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38800" y="5181600"/>
            <a:ext cx="1600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799"/>
            <a:ext cx="940106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38800" y="838200"/>
            <a:ext cx="32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горнолыжного спорта, сочетающий скоростной спуск по бугристой местности, акробатические прыжки с трамплина и фигурное катание на лыжах.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kbrinfo.ru/sites/default/files/field/image/hokkolimp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9" y="838200"/>
            <a:ext cx="8651605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4000" dirty="0"/>
          </a:p>
        </p:txBody>
      </p:sp>
      <p:pic>
        <p:nvPicPr>
          <p:cNvPr id="5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8134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3400" y="5486400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4419600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в котором две команды стараются поразить мячом или шайбой цель — ворота противника, используя клюшки.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3200" y="4572000"/>
            <a:ext cx="228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каждой команде есть один вратарь, который защищает ворота своей команды, и несколько командных игроков.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014olympiada.ru/_bl/0/219683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0"/>
            <a:ext cx="8610600" cy="5891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86400" y="5410200"/>
            <a:ext cx="2895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шорт-трек</a:t>
            </a:r>
            <a:endParaRPr lang="ru-RU" sz="4000" dirty="0"/>
          </a:p>
        </p:txBody>
      </p:sp>
      <p:pic>
        <p:nvPicPr>
          <p:cNvPr id="7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8134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8400" y="57150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конькобежного спорта. В соревнованиях несколько спортсменов одновременно катаются по овальной ледовой дорожке длиной 111,12 метров.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sz="4000" dirty="0"/>
          </a:p>
        </p:txBody>
      </p:sp>
      <p:pic>
        <p:nvPicPr>
          <p:cNvPr id="1030" name="Picture 6" descr="http://www.antibookers.ru/_ld/47/01717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5943600"/>
          </a:xfrm>
          <a:prstGeom prst="rect">
            <a:avLst/>
          </a:prstGeom>
          <a:noFill/>
        </p:spPr>
      </p:pic>
      <p:pic>
        <p:nvPicPr>
          <p:cNvPr id="10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" cy="9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81800" y="5486400"/>
            <a:ext cx="137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648200"/>
            <a:ext cx="2819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3657600"/>
            <a:ext cx="251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который сочетает лыжную гонку со стрельбой из винтовки. Наиболее популярен в Германии, России, Австрии, Норвегии, Франции, Швейцарии.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sz="4000" dirty="0"/>
          </a:p>
        </p:txBody>
      </p:sp>
      <p:pic>
        <p:nvPicPr>
          <p:cNvPr id="39942" name="Picture 6" descr="http://p1.pichost.me/i/46/16983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651605" cy="6019800"/>
          </a:xfrm>
          <a:prstGeom prst="rect">
            <a:avLst/>
          </a:prstGeom>
          <a:noFill/>
        </p:spPr>
      </p:pic>
      <p:pic>
        <p:nvPicPr>
          <p:cNvPr id="7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655504" cy="8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62600" y="5486400"/>
            <a:ext cx="137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5715000"/>
            <a:ext cx="586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представляющий собой скоростной спуск с гор по специально оборудованным ледовым трассам на управляемых санях — бобах.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горнолыжный спорт</a:t>
            </a:r>
            <a:endParaRPr lang="ru-RU" sz="4000" dirty="0"/>
          </a:p>
        </p:txBody>
      </p:sp>
      <p:pic>
        <p:nvPicPr>
          <p:cNvPr id="44036" name="Picture 4" descr="http://2014olympiada.ru/_bd/0/864187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686800" cy="5943600"/>
          </a:xfrm>
          <a:prstGeom prst="rect">
            <a:avLst/>
          </a:prstGeom>
          <a:noFill/>
        </p:spPr>
      </p:pic>
      <p:pic>
        <p:nvPicPr>
          <p:cNvPr id="5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81800" y="5486400"/>
            <a:ext cx="137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55626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представляющий  собой  скоростной спуск с покрытых снегом склонов на специальных лыжах по заранее подготовленным трассам.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014olympiada.ru/_bl/0/028187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610600" cy="6019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кёрлинг</a:t>
            </a:r>
            <a:endParaRPr lang="ru-RU" sz="4000" dirty="0"/>
          </a:p>
        </p:txBody>
      </p:sp>
      <p:pic>
        <p:nvPicPr>
          <p:cNvPr id="7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38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58000" y="5562600"/>
            <a:ext cx="137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54864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спорта: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 («дома»). В каждой команде — четыре игрока.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endParaRPr lang="ru-RU" sz="4000" dirty="0"/>
          </a:p>
        </p:txBody>
      </p:sp>
      <p:pic>
        <p:nvPicPr>
          <p:cNvPr id="47106" name="Picture 2" descr="http://img.desktopwallpapers.ru/sport/pics/wide/1920x1080/c706dd407a1097c85b7ba2b83a1a5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85800"/>
            <a:ext cx="8686800" cy="6019800"/>
          </a:xfrm>
          <a:prstGeom prst="rect">
            <a:avLst/>
          </a:prstGeom>
          <a:noFill/>
        </p:spPr>
      </p:pic>
      <p:pic>
        <p:nvPicPr>
          <p:cNvPr id="5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38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00" y="59436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5715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в котором необходимо как можно быстрее на коньках преодолевать определённую дистанцию на ледовом стадионе по замкнутому кругу.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лыжное двоеборье</a:t>
            </a:r>
            <a:endParaRPr lang="ru-RU" sz="4000" dirty="0"/>
          </a:p>
        </p:txBody>
      </p:sp>
      <p:pic>
        <p:nvPicPr>
          <p:cNvPr id="49156" name="Picture 4" descr="http://www.myfootball.ws/Vancuver-2010/d327f24e96159835c0b04da3ab458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10600" cy="6019800"/>
          </a:xfrm>
          <a:prstGeom prst="rect">
            <a:avLst/>
          </a:prstGeom>
          <a:noFill/>
        </p:spPr>
      </p:pic>
      <p:pic>
        <p:nvPicPr>
          <p:cNvPr id="8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19257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5791200"/>
            <a:ext cx="3124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594360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943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сочетающий в своей программе прыжки на лыжах с трамплина и лыжные гонки. Другое название 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северная комбинация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лыжные гонки</a:t>
            </a:r>
            <a:endParaRPr lang="ru-RU" sz="4000" dirty="0"/>
          </a:p>
        </p:txBody>
      </p:sp>
      <p:pic>
        <p:nvPicPr>
          <p:cNvPr id="50178" name="Picture 2" descr="http://2014olympiada.ru/_sf/0/375817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762000"/>
            <a:ext cx="8458200" cy="58917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9200" y="1295400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383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05600" y="55626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56388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спорта:  гонки на лыжах на определённую дистанцию по специально подготовленной трассе. Относятся к циклическим видам спорта.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014olympiada.ru/_sf/0/96044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8917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прыжки с трамплина</a:t>
            </a:r>
            <a:endParaRPr lang="ru-RU" sz="4000" dirty="0"/>
          </a:p>
        </p:txBody>
      </p:sp>
      <p:pic>
        <p:nvPicPr>
          <p:cNvPr id="5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838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4200" y="55626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7620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спорта, включающий прыжки на лыжах со специально оборудованных трамплинов. Выступает как самостоятельный вид спорта, а также входит в программу лыжного двоеборья.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386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ПК</cp:lastModifiedBy>
  <cp:revision>49</cp:revision>
  <dcterms:created xsi:type="dcterms:W3CDTF">2015-07-29T14:37:56Z</dcterms:created>
  <dcterms:modified xsi:type="dcterms:W3CDTF">2017-11-15T17:42:13Z</dcterms:modified>
</cp:coreProperties>
</file>