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86" r:id="rId4"/>
    <p:sldId id="258" r:id="rId5"/>
    <p:sldId id="283" r:id="rId6"/>
    <p:sldId id="272" r:id="rId7"/>
    <p:sldId id="271" r:id="rId8"/>
    <p:sldId id="273" r:id="rId9"/>
    <p:sldId id="281" r:id="rId10"/>
    <p:sldId id="279" r:id="rId11"/>
    <p:sldId id="257" r:id="rId12"/>
    <p:sldId id="256" r:id="rId13"/>
    <p:sldId id="268" r:id="rId14"/>
    <p:sldId id="259" r:id="rId15"/>
    <p:sldId id="266" r:id="rId16"/>
    <p:sldId id="274" r:id="rId17"/>
    <p:sldId id="269" r:id="rId18"/>
    <p:sldId id="267" r:id="rId19"/>
    <p:sldId id="262" r:id="rId20"/>
    <p:sldId id="263" r:id="rId21"/>
    <p:sldId id="265" r:id="rId22"/>
    <p:sldId id="275" r:id="rId23"/>
    <p:sldId id="287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a-uchitel.ru/_ld/50/46962459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a-uchitel.ru/_ld/50/2576499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1.liveinternet.ru/images/attach/c/0/37/307/37307239_10272871_3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24000" y="3048000"/>
            <a:ext cx="6096000" cy="1019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Зимняя Олимпиада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Сочи -2014</a:t>
            </a:r>
            <a:endParaRPr kumimoji="0" lang="ru-RU" sz="7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1593" y="4662755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tatic1.repo.aif.ru/1/a4/6546/d0ae1c50b4eaa3eae4350f08440b26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3999" cy="683810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0/37/307/37307239_10272871_3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www.gorod-plus.tv/uploads/666666doc6ds9n9r9gt45x5gh31l_800_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1524000"/>
            <a:ext cx="7924801" cy="4876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0" y="152400"/>
            <a:ext cx="7924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228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Олимпийских играх в Сочи-2014 было разыграно 98 комплектов медалей.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0/37/307/37307239_10272871_3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38200" y="762000"/>
            <a:ext cx="7391400" cy="426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914400"/>
            <a:ext cx="723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Олимпийские виды спорта Сочи-2014: биатлон, бобслей, горнолыжный спорт, кёрлинг, конькобежный спорт, лыжное двоеборье, лыжные гонки, прыжки с трамплина, санный спорт, скелетон, сноуборд, фигурное катание, фристайл, хоккей, шорт-трек.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0/37/307/37307239_10272871_3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1234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3000"/>
            <a:ext cx="8405842" cy="5486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304800"/>
            <a:ext cx="8610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Расписание соревнований  Олимпиады 2014.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1.1tv.ru/imgsize640x360/PR20140129184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75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4800" y="152400"/>
            <a:ext cx="84582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2286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Церемония открытия – всегда яркое шоу, которое смотрит весь мир.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2.ntv.ru/home/news/20140208/v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288340"/>
            <a:ext cx="243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Знаменосцем сборной России был выбран двукратный призёр Олимпийских игр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39-летний бобслеист Александр Зубков.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0/37/307/37307239_10272871_3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8686800" cy="121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524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Честь зажжения чаши XXII зимних Олимпийских игр была предоставлена знаменитым российским спортсменам – Ирине Родниной и Владиславу Третьяку.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forbes.ru/sites/default/files/gallery/24_467611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47800"/>
            <a:ext cx="6667500" cy="5229226"/>
          </a:xfrm>
          <a:prstGeom prst="rect">
            <a:avLst/>
          </a:prstGeom>
          <a:noFill/>
        </p:spPr>
      </p:pic>
      <p:pic>
        <p:nvPicPr>
          <p:cNvPr id="6" name="Рисунок 5" descr="http://ya-uchitel.ru/_ld/50/6321512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524000"/>
            <a:ext cx="205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ya-uchitel.ru/_ld/50/0949057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4038600"/>
            <a:ext cx="20574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62200" y="1447800"/>
            <a:ext cx="655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Ирина Роднина – фигуристка, 3-х кратная олимпийская чемпионка и 10-и кратная чемпионка мира в парном катании, а Владислав Третьяк - 10-кратный чемпион мира, хоккеист, вратарь, тренер, государственный и политический деятель. 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olitikus.ru/uploads/posts/2014-02/1391849709_576056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171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vpressa.ru/photo/81903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917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rovnet.ru/files/img/news/25619/40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53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topwar.ru/uploads/posts/2014-02/1391593302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1" y="0"/>
            <a:ext cx="9448801" cy="68642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4419600"/>
            <a:ext cx="792480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4419600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07 по 23 февраля 2014 г.  в нашей стране, в г. Сочи, состоялось мероприятие международного уровня – XXII зимние Олимпийские игры. Олимпийские игры – это больше, чем международные соревнования – это борьба за звание самой спортивной державы в мире, которую Россия с честью выиграла.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olitikus.ru/uploads/posts/2014-02/1391342458_1498246_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570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rokazan.ru/userfiles/picitem/img-20140207180423-1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0/37/307/37307239_10272871_3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5800" y="152400"/>
            <a:ext cx="79248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524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Итогом зимних Олимпийских игр стала победа Российской сборной. На Олимпиаде Россией завоеваны 13 золотых, 11 серебряных и 9 бронзовых медалей.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upload.wikimedia.org/wikipedia/commons/3/3d/%D0%9E%D0%BB%D0%B8%D0%BC%D0%BF%D0%B8%D0%B9%D1%81%D0%BA%D0%B8%D0%B9_%D0%B8_%D1%80%D0%BE%D1%81%D1%81%D0%B8%D0%B9%D1%81%D0%BA%D0%B8%D0%B9_%D1%84%D0%BB%D0%B0%D0%B3_%D0%BD%D0%B0_%D1%86%D0%B5%D1%80%D0%B5%D0%BC%D0%BE%D0%BD%D0%B8%D0%B8_%D0%B7%D0%B0%D0%BA%D1%80%D1%8B%D1%82%D0%B8%D1%8F_%D0%9E%D0%BB%D0%B8%D0%BC%D0%BF%D0%B8%D0%B9%D1%81%D0%BA%D0%B8%D1%85_%D0%B8%D0%B3%D1%80_20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7010400" cy="49072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0/37/307/37307239_10272871_3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www.gazeta.spb.ru/f/a0/ru/auto/%D0%9F%D0%BB%D1%8E%D1%89%D0%B5%D0%BD%D0%BA%D0%BE%20%D1%81%20%D1%84%D0%BB%D0%B0%D0%B3%D0%BE%D0%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8139780" cy="4876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0" y="152400"/>
            <a:ext cx="79248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1524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Закрытие XXII зимних Олимпийских игр состоялось 23 февраля 2014 года в г. Сочи. На церемонии закрытия Олимпийских игр наши победители торжественно пронесли флаг России по стадиону. 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0/37/307/37307239_10272871_3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5800" y="152400"/>
            <a:ext cx="7924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524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закрытии XXII Олимпийских зимних игр произошла торжественная передача олимпийского флага городу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Пхёнчхану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столице зимних Игр – 2018 года в Южной Корее.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rg.ru/i/i/online_trans/original/trans_data_id_177_1393177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7086600" cy="526770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0/37/307/37307239_10272871_3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5800" y="152400"/>
            <a:ext cx="79248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52400"/>
            <a:ext cx="784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Современные Олимпийские игры были возрождены в 1896 году по инициативе французского спортивного и общественного деятеля, историка, педагога и литератора Пьера де Кубертена</a:t>
            </a:r>
          </a:p>
          <a:p>
            <a:pPr algn="ctr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(01.01.1863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02.09.1937 гг. ). В 1912 году он написал прекрасное стихотворение «Ода спорту»: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gamesolympic.narod.ru/images/4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1828800"/>
            <a:ext cx="3308615" cy="4800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" y="1828800"/>
            <a:ext cx="5105400" cy="4800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7040" y="1905000"/>
            <a:ext cx="48107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спорт! Ты — мир!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устанавливаешь хорошие, добрые, дружественные отношения между народами.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— согласие.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сближаешь людей, жаждущих единства.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учишь разноязыкую, разноплеменную молодёжь уважать друг друга.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— источник благородного, мирного, дружеского соревнования.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собираешь молодость — наше будущее, нашу надежду — под свои мирные знамена.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спорт!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— мир!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стихотворение символизирует миролюбивую направленность Олимпийских игр, призывает людей разных стран к единству.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0/37/307/37307239_10272871_3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4572000" cy="541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3048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1980 году в нашей стране проводились летние Олимпийские игры, которые по стечению обстоятельств тоже были XXII – ми. Олимпиада проводилась в Москве. В Олимпийских играх 1980-го года участвовали 36 стран мира, по политическим мотивам 50 стран бойкотировали Олимпиаду, но тем не менее в общей сложности в ней участвовали спортсмены 81 страны. На Играх было разыграно 203 комплекта наград. 39 % золотых медалей завоевали советские спортсмены. Талисманом летних Олимпийских игр 1980-го года был медвежонок.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ya-uchitel.ru/_ld/50/s46962459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8600"/>
            <a:ext cx="350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Талисманами игр были белый медведь, заяц и снежный барс.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g0.liveinternet.ru/images/attach/c/10/109/902/109902768_4264148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48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Талисманами игр в Сочи стали белый медведь, заяц и снежный барс.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0/37/307/37307239_10272871_3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" y="4419600"/>
            <a:ext cx="792480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44196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Неотъемлемым атрибутом Олимпийских игр является олимпийский флаг, на белом полотнище которого изображены переплетенные между собой разноцветные кольца, символизирующие общность 5 континентов: Евразии, Африки, Северной Америки, Южной Америки и Австралии.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rodb-v.ru/upload/medialibrary/olimpiada/fla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228600"/>
            <a:ext cx="5619750" cy="38576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Слоган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легко запоминающаяся фраза, выражающая суть проводимых спортивных мероприятий.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Слоган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Сочинской Олимпиады звучит так: «Жаркие. Зимние. Твои».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6" name="Picture 4" descr="http://ya-uchitel.ru/_ld/50/728871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0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0/37/307/37307239_10272871_3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ya-uchitel.ru/_ld/50/s25764994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752600"/>
            <a:ext cx="6553200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800" y="152400"/>
            <a:ext cx="86106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XXII зимних Олимпийских играх принимали участие спортсмены 88 стран мира. На карте мира зеленым цветом обозначены страны – участники Олимпиады.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0/37/307/37307239_10272871_3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8686800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52400"/>
            <a:ext cx="8610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Традицией проведения Олимпийских игр предусмотрено зажигание чаши олимпийского огня от факела, зажжённого в Греции. 29 сентября 2013 года началась эстафета олимпийского огня.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4" name="Picture 4" descr="http://www.fresher.ru/manager_content/images2/zazhzhenie-olimpijskogo-ognya-olimpijskix-zimnix-igr-v-sochi/big/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828800"/>
            <a:ext cx="6991350" cy="46672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0/37/307/37307239_10272871_3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86106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5240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Эстафета олимпийского огня стала самой масштабной и продолжительной в истории игр: позади 123 дня, 65 тысяч километров, 135 городов. Огонь побывал на Северном полюсе, на дне озера Байкал, на вершине Эльбруса и в открытом космосе.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kalitva.ru/uploads/posts/2012-10/1349760882_pictu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5438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586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ПК</cp:lastModifiedBy>
  <cp:revision>38</cp:revision>
  <dcterms:created xsi:type="dcterms:W3CDTF">2015-07-29T14:37:56Z</dcterms:created>
  <dcterms:modified xsi:type="dcterms:W3CDTF">2017-11-15T17:40:43Z</dcterms:modified>
</cp:coreProperties>
</file>