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59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5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0168029098828635"/>
          <c:y val="0"/>
          <c:w val="0.75279153653612019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2"/>
                <c:pt idx="1">
                  <c:v>от общего числа учащихся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0.49</c:v>
                </c:pt>
                <c:pt idx="1">
                  <c:v>0.51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93924096150843361"/>
          <c:y val="0.93566966887332714"/>
          <c:w val="5.7529325539298487E-2"/>
          <c:h val="6.0306125750039068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286840" cy="30432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Опыт  реализации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Всероссийского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физкультурно-спортивного комплекса «Готов к труду и обороне»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в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МБОУ Обливской СОШ № 1</a:t>
            </a:r>
            <a:b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 в 2014-2015 учебном году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786322"/>
            <a:ext cx="7772400" cy="9144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Подготовил: учитель физической культуры </a:t>
            </a:r>
          </a:p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МБОУ Обливской СОШ №1</a:t>
            </a:r>
          </a:p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Лагутин Николай Васильевич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В гостях у ребят чемпион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Европы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по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гиревому спорту Сергей Балабанов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42" name="Picture 2" descr="C:\Documents and Settings\Дом\Рабочий стол\проект ЗАЙМИСЬ\гири\SAM_33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09996" y="1214422"/>
            <a:ext cx="476253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Documents and Settings\Дом\Рабочий стол\проект ЗАЙМИСЬ\Балабано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714356"/>
            <a:ext cx="2927721" cy="4389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«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Зарядку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с чемпионом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»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провёл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четырёхкратный чемпион России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по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лёгкой атлетике среди училищ Олимпийского резерва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Яков Владимирович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Сердюк 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266" name="Picture 2" descr="F:\Информация на сайт о ГТО\Зарядка с чемпионом 0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4607751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F:\Информация на сайт о ГТО\Зарядка с чемпионом 0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11995"/>
          <a:stretch>
            <a:fillRect/>
          </a:stretch>
        </p:blipFill>
        <p:spPr bwMode="auto">
          <a:xfrm>
            <a:off x="4857752" y="428604"/>
            <a:ext cx="3459188" cy="2620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2" descr="C:\Documents and Settings\Дом\Рабочий стол\проект ЗАЙМИСЬ\Зарядка\Зарядка с чемпионом 041.jpg"/>
          <p:cNvPicPr>
            <a:picLocks noChangeAspect="1" noChangeArrowheads="1"/>
          </p:cNvPicPr>
          <p:nvPr/>
        </p:nvPicPr>
        <p:blipFill>
          <a:blip r:embed="rId4"/>
          <a:srcRect l="6903" t="8384" b="9179"/>
          <a:stretch>
            <a:fillRect/>
          </a:stretch>
        </p:blipFill>
        <p:spPr bwMode="auto">
          <a:xfrm>
            <a:off x="500033" y="3286124"/>
            <a:ext cx="3904855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3" descr="C:\Documents and Settings\Дом\Рабочий стол\проект ЗАЙМИСЬ\Зарядка\Зарядка с чемпионом 0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928934"/>
            <a:ext cx="3930650" cy="2621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В декабре 2014 года в МБОУ Обливской СОШ №1 стартовал школьный проект 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«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Займись спортом! Навстречу ГТО».</a:t>
            </a:r>
            <a:endParaRPr lang="ru-RU" sz="22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Дом\Рабочий стол\школа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5468" r="4687"/>
          <a:stretch>
            <a:fillRect/>
          </a:stretch>
        </p:blipFill>
        <p:spPr bwMode="auto">
          <a:xfrm>
            <a:off x="428596" y="428604"/>
            <a:ext cx="8286807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учащиеся 5-11 классов по желанию смогли попробовать свои силы в сдаче норм ГТО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2290" name="Picture 2" descr="C:\Documents and Settings\Дом\Рабочий стол\проект ЗАЙМИСЬ\ГТО\Новая папка\SAM_31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28604"/>
            <a:ext cx="3932238" cy="262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Documents and Settings\Дом\Рабочий стол\проект ЗАЙМИСЬ\ГТО\Новая папка\SAM_32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6645" b="4754"/>
          <a:stretch>
            <a:fillRect/>
          </a:stretch>
        </p:blipFill>
        <p:spPr bwMode="auto">
          <a:xfrm>
            <a:off x="571472" y="3000372"/>
            <a:ext cx="393065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4" descr="C:\Documents and Settings\Дом\Рабочий стол\проект ЗАЙМИСЬ\ГТО\Новая папка\SAM_31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85728"/>
            <a:ext cx="3932238" cy="2903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5" descr="C:\Documents and Settings\Дом\Рабочий стол\проект ЗАЙМИСЬ\11 гто\IMG_44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143248"/>
            <a:ext cx="4270039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357826"/>
            <a:ext cx="8501122" cy="1051560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Учителя МБОУ Обливской СОШ № 1 навстречу ГТО</a:t>
            </a:r>
            <a:endParaRPr lang="ru-RU" sz="2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3314" name="Picture 2" descr="C:\Documents and Settings\Дом\Рабочий стол\проект ЗАЙМИСЬ\коллектив\IMG_62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4143404" cy="2876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C:\Documents and Settings\Дом\Рабочий стол\проект ЗАЙМИСЬ\коллектив\IMG_63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00042"/>
            <a:ext cx="4071966" cy="2715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6" descr="C:\Documents and Settings\Дом\Рабочий стол\проект ЗАЙМИСЬ\коллектив\IMG_6337.JPG"/>
          <p:cNvPicPr>
            <a:picLocks noChangeAspect="1" noChangeArrowheads="1"/>
          </p:cNvPicPr>
          <p:nvPr/>
        </p:nvPicPr>
        <p:blipFill>
          <a:blip r:embed="rId4" cstate="print"/>
          <a:srcRect b="13177"/>
          <a:stretch>
            <a:fillRect/>
          </a:stretch>
        </p:blipFill>
        <p:spPr bwMode="auto">
          <a:xfrm>
            <a:off x="500034" y="3214686"/>
            <a:ext cx="421276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7" descr="C:\Documents and Settings\Дом\Рабочий стол\проект ЗАЙМИСЬ\коллектив\IMG_62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143248"/>
            <a:ext cx="4185523" cy="2669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42926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В рамках проекта проводились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школьные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командные соревнования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338" name="Picture 2" descr="C:\Documents and Settings\Дом\Рабочий стол\проект ЗАЙМИСЬ\баскетбол\IMG_46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3932238" cy="2634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8" descr="C:\Documents and Settings\Дом\Рабочий стол\проект ЗАЙМИСЬ\волейбол тр\IMG_9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00042"/>
            <a:ext cx="3930650" cy="2621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9" descr="C:\Documents and Settings\Дом\Рабочий стол\проект ЗАЙМИСЬ\Стрельба и дартс\стрельба из винтовки\IMG_55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071810"/>
            <a:ext cx="3932238" cy="2622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1" descr="C:\Documents and Settings\Дом\Рабочий стол\проект ЗАЙМИСЬ\теннис\Новая папка\SAM_32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143248"/>
            <a:ext cx="4071966" cy="254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50070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Школьный  проект «Займись спортом!»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принял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участие во Всероссийском конкурсе «Займись спортом! Навстречу комплексу ГТО»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Дом\Рабочий стол\скри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5" y="500042"/>
            <a:ext cx="8239383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Дом\Рабочий стол\проект ЗАЙМИСЬ\форум Сочи\IMG_98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4540" t="5450"/>
          <a:stretch>
            <a:fillRect/>
          </a:stretch>
        </p:blipFill>
        <p:spPr bwMode="auto">
          <a:xfrm>
            <a:off x="4714876" y="2857496"/>
            <a:ext cx="3359146" cy="2478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В феврале 2015 г. в рамках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проведения</a:t>
            </a:r>
            <a:b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 Всероссийского спортивно-образовательного фестиваля «Сдавай с нами ГТО!»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я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прошёл курсы повышения квалификации в г. Сочи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387" name="Picture 3" descr="C:\Documents and Settings\Дом\Рабочий стол\проект ЗАЙМИСЬ\форум Сочи\IMG_95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3932238" cy="2653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2" descr="C:\Documents and Settings\Дом\Рабочий стол\проект ЗАЙМИСЬ\форум Сочи\IMG_9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786058"/>
            <a:ext cx="3932238" cy="2565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3" descr="C:\Documents and Settings\Дом\Рабочий стол\проект ЗАЙМИСЬ\СОЧИ ГТО\IMG_98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28604"/>
            <a:ext cx="3930650" cy="2621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500570"/>
            <a:ext cx="8429684" cy="105156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Полученный на курсах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опыт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я обобщил и распространил на заседании районного методического объединения учителей физической культуры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7410" name="Picture 2" descr="C:\Documents and Settings\Дом\Рабочий стол\проект ЗАЙМИСЬ\мо 1\IMG_08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5676549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Documents and Settings\Дом\Рабочий стол\проект ЗАЙМИСЬ\мо 1\IMG_08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7270" r="10944"/>
          <a:stretch>
            <a:fillRect/>
          </a:stretch>
        </p:blipFill>
        <p:spPr bwMode="auto">
          <a:xfrm>
            <a:off x="4714876" y="1142984"/>
            <a:ext cx="385423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7" descr="F:\21.05.2015 ГТО\IMG_5279.JPG"/>
          <p:cNvPicPr>
            <a:picLocks noChangeAspect="1" noChangeArrowheads="1"/>
          </p:cNvPicPr>
          <p:nvPr/>
        </p:nvPicPr>
        <p:blipFill>
          <a:blip r:embed="rId2" cstate="print"/>
          <a:srcRect r="40066"/>
          <a:stretch>
            <a:fillRect/>
          </a:stretch>
        </p:blipFill>
        <p:spPr bwMode="auto">
          <a:xfrm>
            <a:off x="3857620" y="2928934"/>
            <a:ext cx="2428892" cy="2701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50070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В рамках «Единой декады ГТО»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обучающиеся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5-8 классов приняли участие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в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тестировании нормативов ГТО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24" descr="F:\20.05.2015 ГТО\IMG_51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r="22244" b="12243"/>
          <a:stretch>
            <a:fillRect/>
          </a:stretch>
        </p:blipFill>
        <p:spPr bwMode="auto">
          <a:xfrm>
            <a:off x="428596" y="428604"/>
            <a:ext cx="3932238" cy="2958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F:\20.05.2015 ГТО\IMG_52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26748" r="31326" b="25858"/>
          <a:stretch>
            <a:fillRect/>
          </a:stretch>
        </p:blipFill>
        <p:spPr bwMode="auto">
          <a:xfrm>
            <a:off x="6143636" y="2714620"/>
            <a:ext cx="2500330" cy="294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5" descr="F:\21.05.2015 ГТО\IMG_5369.JPG"/>
          <p:cNvPicPr>
            <a:picLocks noChangeAspect="1" noChangeArrowheads="1"/>
          </p:cNvPicPr>
          <p:nvPr/>
        </p:nvPicPr>
        <p:blipFill>
          <a:blip r:embed="rId5" cstate="print"/>
          <a:srcRect l="10536" r="14978" b="23143"/>
          <a:stretch>
            <a:fillRect/>
          </a:stretch>
        </p:blipFill>
        <p:spPr bwMode="auto">
          <a:xfrm>
            <a:off x="4357686" y="500042"/>
            <a:ext cx="3643338" cy="2506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6" descr="F:\21.05.2015 ГТО\IMG_5438.JPG"/>
          <p:cNvPicPr>
            <a:picLocks noChangeAspect="1" noChangeArrowheads="1"/>
          </p:cNvPicPr>
          <p:nvPr/>
        </p:nvPicPr>
        <p:blipFill>
          <a:blip r:embed="rId6" cstate="print"/>
          <a:srcRect r="18611" b="14968"/>
          <a:stretch>
            <a:fillRect/>
          </a:stretch>
        </p:blipFill>
        <p:spPr bwMode="auto">
          <a:xfrm>
            <a:off x="428596" y="3214686"/>
            <a:ext cx="338465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  с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1 сентября 2014 года  введён в действие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Всероссийский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физкультурно-спортивный комплекс «Готов к труду и обороне»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7158" y="2071678"/>
            <a:ext cx="3931920" cy="438912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pic>
        <p:nvPicPr>
          <p:cNvPr id="1026" name="Picture 2" descr="C:\Documents and Settings\Дом\Рабочий стол\гто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7356149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Дом\Рабочий стол\путин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185738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85776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в тестировании приняло участие  144 человека,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что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составляет   51 %  от  общего числа обучающихся 5-8 классов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142976" y="785794"/>
          <a:ext cx="5289560" cy="4746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8" name="Содержимое 4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72" name="Picture 28" descr="F:\Информация на сайт о ГТО\Навстречу ГТ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5524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" name="Прямоугольник 57"/>
          <p:cNvSpPr/>
          <p:nvPr/>
        </p:nvSpPr>
        <p:spPr>
          <a:xfrm>
            <a:off x="142844" y="5786454"/>
            <a:ext cx="885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педагогический коллектив продолжит внедрение комплекса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ГТО</a:t>
            </a:r>
            <a:endParaRPr lang="ru-RU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Прежнее название комплекса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было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сохранено как дань традициям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Documents and Settings\Дом\Рабочий стол\гто значо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3" y="714355"/>
            <a:ext cx="6479261" cy="4643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Дом\Рабочий стол\проект ЗАЙМИСЬ\Декада по профилактике употребления ПАВ\Классное мероприятие Курению скажем нет\фото классный час 5в\Изображение 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3932238" cy="2208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Дом\Рабочий стол\проект ЗАЙМИСЬ\ГТО\Новая папка\SAM_31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500042"/>
            <a:ext cx="3930650" cy="262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Дом\Рабочий стол\проект ЗАЙМИСЬ\ГТО\Новая папка\SAM_31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786057"/>
            <a:ext cx="3571900" cy="2790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Documents and Settings\Дом\Рабочий стол\проект ЗАЙМИСЬ\Весёлые старты 21.01\IMG_66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2928934"/>
            <a:ext cx="4143404" cy="2763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4282" y="5643578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       На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уроках физической культуры, классных часах, внеклассных мероприятиях школьники знакомились с историей ГТО, его целями, задачами, нормативами. 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«О, спорт, ты жизнь!»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25" name="Picture 5" descr="C:\Documents and Settings\Дом\Рабочий стол\проект ЗАЙМИСЬ\Весёлые старты 21.01\IMG_66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3932238" cy="2611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Documents and Settings\Дом\Рабочий стол\проект ЗАЙМИСЬ\Весёлые старты 21.01\IMG_67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8604"/>
            <a:ext cx="3930650" cy="2621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Documents and Settings\Дом\Рабочий стол\проект ЗАЙМИСЬ\Весёлые старты 21.01\IMG_68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071810"/>
            <a:ext cx="3932238" cy="2530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 descr="C:\Documents and Settings\Дом\Рабочий стол\проект ЗАЙМИСЬ\Весёлые старты 21.01\IMG_68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071810"/>
            <a:ext cx="3859212" cy="257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«Папа, мама, я - спортивная семья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!»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100" name="Picture 4" descr="C:\Documents and Settings\Дом\Рабочий стол\проект ЗАЙМИСЬ\Папа, мама, я\IMG_73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3932238" cy="2703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Documents and Settings\Дом\Рабочий стол\проект ЗАЙМИСЬ\Папа, мама, я\IMG_74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86124"/>
            <a:ext cx="3787774" cy="2711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Documents and Settings\Дом\Рабочий стол\проект ЗАЙМИСЬ\Папа, мама, я\IMG_76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429000"/>
            <a:ext cx="3789362" cy="252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Documents and Settings\Дом\Рабочий стол\проект ЗАЙМИСЬ\Папа, мама, я\IMG_75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28604"/>
            <a:ext cx="3930650" cy="2621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C:\Documents and Settings\Дом\Рабочий стол\проект ЗАЙМИСЬ\Папа, мама, я\IMG_7710.JPG"/>
          <p:cNvPicPr>
            <a:picLocks noChangeAspect="1" noChangeArrowheads="1"/>
          </p:cNvPicPr>
          <p:nvPr/>
        </p:nvPicPr>
        <p:blipFill>
          <a:blip r:embed="rId6" cstate="print"/>
          <a:srcRect t="25061" b="5568"/>
          <a:stretch>
            <a:fillRect/>
          </a:stretch>
        </p:blipFill>
        <p:spPr bwMode="auto">
          <a:xfrm>
            <a:off x="2357422" y="2214554"/>
            <a:ext cx="380539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«Весёлые старты»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2" descr="C:\Documents and Settings\Дом\Рабочий стол\проект ЗАЙМИСЬ\весёлые зимние\олимп\IMG_84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54068"/>
            <a:ext cx="3781666" cy="2433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Documents and Settings\Дом\Рабочий стол\проект ЗАЙМИСЬ\весёлые зимние\олимп\IMG_87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00042"/>
            <a:ext cx="3853187" cy="249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Documents and Settings\Дом\Рабочий стол\проект ЗАЙМИСЬ\весёлые зимние\олимп\IMG_87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82" y="2857496"/>
            <a:ext cx="3825134" cy="2551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C:\Documents and Settings\Дом\Рабочий стол\проект ЗАЙМИСЬ\весёлые зимние\олимп\IMG_8901.JPG"/>
          <p:cNvPicPr>
            <a:picLocks noChangeAspect="1" noChangeArrowheads="1"/>
          </p:cNvPicPr>
          <p:nvPr/>
        </p:nvPicPr>
        <p:blipFill>
          <a:blip r:embed="rId5"/>
          <a:srcRect t="5387"/>
          <a:stretch>
            <a:fillRect/>
          </a:stretch>
        </p:blipFill>
        <p:spPr bwMode="auto">
          <a:xfrm>
            <a:off x="4500562" y="2857496"/>
            <a:ext cx="4042542" cy="2580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42926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«Зимняя олимпиада в Сочи-2014»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171" name="Picture 3" descr="C:\Documents and Settings\Дом\Рабочий стол\проект ЗАЙМИСЬ\брейн-ринг\DSCN16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3571900" cy="2647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 descr="C:\Documents and Settings\Дом\Рабочий стол\проект ЗАЙМИСЬ\брейн-ринг\DSCN16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00042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C:\Documents and Settings\Дом\Рабочий стол\проект ЗАЙМИСЬ\брейн-ринг\DSCN16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214686"/>
            <a:ext cx="3714776" cy="2735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 descr="C:\Documents and Settings\Дом\Рабочий стол\проект ЗАЙМИСЬ\брейн-ринг\DSCN16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214686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50070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КВН «Спортивная радуга»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218" name="Picture 2" descr="C:\Documents and Settings\Дом\Рабочий стол\проект ЗАЙМИСЬ\квн\фото квн 1\SAM_20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12111" r="5530"/>
          <a:stretch>
            <a:fillRect/>
          </a:stretch>
        </p:blipFill>
        <p:spPr bwMode="auto">
          <a:xfrm>
            <a:off x="642910" y="428604"/>
            <a:ext cx="4000528" cy="2791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C:\Documents and Settings\Дом\Рабочий стол\проект ЗАЙМИСЬ\квн\фото квн 1\SAM_2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8604"/>
            <a:ext cx="3930650" cy="294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Documents and Settings\Дом\Рабочий стол\проект ЗАЙМИСЬ\квн\фото квн 1\SAM_20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4348" y="3143248"/>
            <a:ext cx="3930650" cy="294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1" descr="C:\Documents and Settings\Дом\Рабочий стол\проект ЗАЙМИСЬ\квн\фото квн 1\SAM_20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143248"/>
            <a:ext cx="3930650" cy="294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5">
      <a:dk1>
        <a:srgbClr val="A2B58B"/>
      </a:dk1>
      <a:lt1>
        <a:sysClr val="window" lastClr="FFFFFF"/>
      </a:lt1>
      <a:dk2>
        <a:srgbClr val="00B050"/>
      </a:dk2>
      <a:lt2>
        <a:srgbClr val="6BB1C9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A3CEDD"/>
      </a:accent5>
      <a:accent6>
        <a:srgbClr val="A2B58B"/>
      </a:accent6>
      <a:hlink>
        <a:srgbClr val="C3DFE9"/>
      </a:hlink>
      <a:folHlink>
        <a:srgbClr val="D7DFCD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259</TotalTime>
  <Words>198</Words>
  <PresentationFormat>Экран (4:3)</PresentationFormat>
  <Paragraphs>25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Опыт  реализации  Всероссийского физкультурно-спортивного комплекса «Готов к труду и обороне»  в МБОУ Обливской СОШ № 1  в 2014-2015 учебном году  </vt:lpstr>
      <vt:lpstr>  с 1 сентября 2014 года  введён в действие  Всероссийский физкультурно-спортивный комплекс «Готов к труду и обороне»</vt:lpstr>
      <vt:lpstr>Прежнее название комплекса  было сохранено как дань традициям</vt:lpstr>
      <vt:lpstr>Слайд 4</vt:lpstr>
      <vt:lpstr>«О, спорт, ты жизнь!»</vt:lpstr>
      <vt:lpstr>«Папа, мама, я - спортивная семья!»</vt:lpstr>
      <vt:lpstr>«Весёлые старты»</vt:lpstr>
      <vt:lpstr>«Зимняя олимпиада в Сочи-2014»</vt:lpstr>
      <vt:lpstr>КВН «Спортивная радуга»</vt:lpstr>
      <vt:lpstr>В гостях у ребят чемпион Европы  по гиревому спорту Сергей Балабанов</vt:lpstr>
      <vt:lpstr>«Зарядку с чемпионом» провёл четырёхкратный чемпион России по лёгкой атлетике среди училищ Олимпийского резерва Яков Владимирович Сердюк </vt:lpstr>
      <vt:lpstr>В декабре 2014 года в МБОУ Обливской СОШ №1 стартовал школьный проект  «Займись спортом! Навстречу ГТО».</vt:lpstr>
      <vt:lpstr>учащиеся 5-11 классов по желанию смогли попробовать свои силы в сдаче норм ГТО</vt:lpstr>
      <vt:lpstr>Учителя МБОУ Обливской СОШ № 1 навстречу ГТО</vt:lpstr>
      <vt:lpstr>В рамках проекта проводились  школьные командные соревнования</vt:lpstr>
      <vt:lpstr>Школьный  проект «Займись спортом!»  принял участие во Всероссийском конкурсе «Займись спортом! Навстречу комплексу ГТО»</vt:lpstr>
      <vt:lpstr>В феврале 2015 г. в рамках проведения  I Всероссийского спортивно-образовательного фестиваля «Сдавай с нами ГТО!»  я прошёл курсы повышения квалификации в г. Сочи</vt:lpstr>
      <vt:lpstr>Полученный на курсах опыт я обобщил и распространил на заседании районного методического объединения учителей физической культуры</vt:lpstr>
      <vt:lpstr>В рамках «Единой декады ГТО»  обучающиеся 5-8 классов приняли участие  в тестировании нормативов ГТО</vt:lpstr>
      <vt:lpstr>в тестировании приняло участие  144 человека,  что составляет   51 %  от  общего числа обучающихся 5-8 классов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 реализации  Всероссийского физкультурно-спортивного комплекса «Готов к труду и обороне»  в МБОУ Обливской СОШ № 1  в 2014-2015 учебном году  </dc:title>
  <cp:lastModifiedBy>Татьяна</cp:lastModifiedBy>
  <cp:revision>27</cp:revision>
  <dcterms:modified xsi:type="dcterms:W3CDTF">2015-08-23T11:21:16Z</dcterms:modified>
</cp:coreProperties>
</file>