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72" r:id="rId14"/>
    <p:sldId id="269" r:id="rId15"/>
    <p:sldId id="270" r:id="rId16"/>
    <p:sldId id="275" r:id="rId17"/>
    <p:sldId id="278" r:id="rId18"/>
    <p:sldId id="28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azeta.a42.ru/images/lenta/28928.JPE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8182004" cy="2343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Олимпийский огонь </a:t>
            </a:r>
            <a:br>
              <a:rPr lang="ru-RU" dirty="0" smtClean="0"/>
            </a:br>
            <a:r>
              <a:rPr lang="ru-RU" dirty="0" smtClean="0"/>
              <a:t>Сочи 2014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88515" y="2575348"/>
            <a:ext cx="4138342" cy="39626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895975"/>
          </a:xfrm>
        </p:spPr>
        <p:txBody>
          <a:bodyPr>
            <a:normAutofit fontScale="82500" lnSpcReduction="1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smtClean="0"/>
              <a:t>«Факел </a:t>
            </a:r>
            <a:r>
              <a:rPr lang="ru-RU" i="1" dirty="0" smtClean="0"/>
              <a:t>с олимпийским огнем прибудет в столицу Кузбасса 30 ноября 2013 года. Его покатают на "</a:t>
            </a:r>
            <a:r>
              <a:rPr lang="ru-RU" i="1" dirty="0" err="1" smtClean="0"/>
              <a:t>БелАЗе</a:t>
            </a:r>
            <a:r>
              <a:rPr lang="ru-RU" i="1" dirty="0" smtClean="0"/>
              <a:t>", снегоходе и экскаваторе.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Кемерово станет одним из городов, через который пройдет эстафета огня в преддверии Олимпийских игр в Сочи-2014, сообщили в кузбасском департаменте молодежной политики и спорта. Забег стартует с площади железнодорожного вокзала, а завершится на Площади Советов. Также в маршрут </a:t>
            </a:r>
            <a:r>
              <a:rPr lang="ru-RU" i="1" dirty="0" err="1" smtClean="0"/>
              <a:t>факелоносцев</a:t>
            </a:r>
            <a:r>
              <a:rPr lang="ru-RU" i="1" dirty="0" smtClean="0"/>
              <a:t> попали разрез "Кедровский" и Горная </a:t>
            </a:r>
            <a:r>
              <a:rPr lang="ru-RU" i="1" dirty="0" err="1" smtClean="0"/>
              <a:t>Шория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Всего факел с олимпийским огнем по территории Кемеровской области пронесут 260 человек, также в эстафете примут участие 490 волонтеров. Ведомство в данный момент занимается набором последних. Никаких ограничений кроме возрастных не предъявлено – волонтер должен быть старше 18 лет.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Эстафета олимпийского огня "Сочи-2014" должна стать самой длинной в истории зимних олимпиад. 14 тысяч </a:t>
            </a:r>
            <a:r>
              <a:rPr lang="ru-RU" i="1" dirty="0" err="1" smtClean="0"/>
              <a:t>факелоносцев</a:t>
            </a:r>
            <a:r>
              <a:rPr lang="ru-RU" i="1" dirty="0" smtClean="0"/>
              <a:t> пронесут огонь через 2900 населенных пунктов. Всего факел преодолеет порядка 65000 километров. Эстафета стартует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</a:t>
            </a:r>
            <a:r>
              <a:rPr lang="ru-RU" i="1" dirty="0" smtClean="0"/>
              <a:t>7 </a:t>
            </a:r>
            <a:r>
              <a:rPr lang="ru-RU" i="1" dirty="0" smtClean="0"/>
              <a:t>октября 2013 в </a:t>
            </a:r>
            <a:r>
              <a:rPr lang="ru-RU" i="1" dirty="0" smtClean="0"/>
              <a:t>Москве»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	Кандидаты </a:t>
            </a:r>
            <a:r>
              <a:rPr lang="ru-RU" i="1" dirty="0" smtClean="0"/>
              <a:t>в </a:t>
            </a:r>
            <a:r>
              <a:rPr lang="ru-RU" i="1" dirty="0" err="1" smtClean="0"/>
              <a:t>факелоносцы</a:t>
            </a:r>
            <a:r>
              <a:rPr lang="ru-RU" i="1" dirty="0" smtClean="0"/>
              <a:t> отбирались, прежде всего, по критериям приверженности здоровому образу жизни и главным Олимпийским ценностям – дружбе, уважению, стремлению к совершенству.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642938"/>
            <a:ext cx="3829048" cy="5681662"/>
          </a:xfrm>
        </p:spPr>
        <p:txBody>
          <a:bodyPr>
            <a:normAutofit fontScale="82500" lnSpcReduction="20000"/>
          </a:bodyPr>
          <a:lstStyle/>
          <a:p>
            <a:r>
              <a:rPr lang="ru-RU" i="1" dirty="0" smtClean="0"/>
              <a:t>За 3 месяца до прибытия Олимпийского огня в Россию Оргкомитет «Сочи 2014» раскрыл имена первых избранных </a:t>
            </a:r>
            <a:r>
              <a:rPr lang="ru-RU" i="1" dirty="0" err="1" smtClean="0"/>
              <a:t>факелоносцев</a:t>
            </a:r>
            <a:r>
              <a:rPr lang="ru-RU" i="1" dirty="0" smtClean="0"/>
              <a:t> Эстафеты Олимпийского огня, Представляющими партнерами которой являются компании </a:t>
            </a:r>
            <a:r>
              <a:rPr lang="ru-RU" i="1" dirty="0" err="1" smtClean="0"/>
              <a:t>Coca-Cola</a:t>
            </a:r>
            <a:r>
              <a:rPr lang="ru-RU" i="1" dirty="0" smtClean="0"/>
              <a:t>, ОСАО «</a:t>
            </a:r>
            <a:r>
              <a:rPr lang="ru-RU" i="1" dirty="0" err="1" smtClean="0"/>
              <a:t>Ингосстрах</a:t>
            </a:r>
            <a:r>
              <a:rPr lang="ru-RU" i="1" dirty="0" smtClean="0"/>
              <a:t>» и ОАО «РЖД». </a:t>
            </a:r>
            <a:endParaRPr lang="ru-RU" i="1" dirty="0" smtClean="0"/>
          </a:p>
          <a:p>
            <a:r>
              <a:rPr lang="ru-RU" i="1" dirty="0" smtClean="0"/>
              <a:t>Из </a:t>
            </a:r>
            <a:r>
              <a:rPr lang="ru-RU" i="1" dirty="0" smtClean="0"/>
              <a:t>140 тысяч кандидатов в </a:t>
            </a:r>
            <a:r>
              <a:rPr lang="ru-RU" i="1" dirty="0" err="1" smtClean="0"/>
              <a:t>факелоносцы</a:t>
            </a:r>
            <a:r>
              <a:rPr lang="ru-RU" i="1" dirty="0" smtClean="0"/>
              <a:t> уже отобраны почти 6 тысяч. </a:t>
            </a:r>
            <a:r>
              <a:rPr lang="ru-RU" i="1" dirty="0" err="1" smtClean="0"/>
              <a:t>Факелоносцы</a:t>
            </a:r>
            <a:r>
              <a:rPr lang="ru-RU" i="1" dirty="0" smtClean="0"/>
              <a:t> представляют все 83 региона России и были отобраны на основании критериев Международного Олимпийского комитета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http://trcdn.sochi2014.com/news/Ggxgyq/c70f105b-d6f7-4d7e-b5b7-a26abf7c3ae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857232"/>
            <a:ext cx="4857752" cy="437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dmin\Desktop\сочи2014\1381119582_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504" y="500042"/>
            <a:ext cx="4392488" cy="58245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Зимние Олимпийские и </a:t>
            </a:r>
            <a:r>
              <a:rPr lang="ru-RU" i="1" dirty="0" err="1" smtClean="0"/>
              <a:t>Паралимпийские</a:t>
            </a:r>
            <a:r>
              <a:rPr lang="ru-RU" i="1" dirty="0" smtClean="0"/>
              <a:t> игры </a:t>
            </a:r>
            <a:r>
              <a:rPr lang="ru-RU" i="1" dirty="0" smtClean="0"/>
              <a:t>- это самые крупные </a:t>
            </a:r>
            <a:r>
              <a:rPr lang="ru-RU" i="1" dirty="0" smtClean="0"/>
              <a:t>и </a:t>
            </a:r>
            <a:r>
              <a:rPr lang="ru-RU" i="1" dirty="0" smtClean="0"/>
              <a:t>грандиозные соревнования </a:t>
            </a:r>
            <a:r>
              <a:rPr lang="ru-RU" i="1" dirty="0" smtClean="0"/>
              <a:t>по всем видам спорта, которые проходят раз в четыре </a:t>
            </a:r>
            <a:r>
              <a:rPr lang="ru-RU" i="1" dirty="0" smtClean="0"/>
              <a:t>года, </a:t>
            </a:r>
            <a:r>
              <a:rPr lang="ru-RU" i="1" dirty="0" smtClean="0"/>
              <a:t>и в 2014 году </a:t>
            </a:r>
            <a:r>
              <a:rPr lang="ru-RU" i="1" dirty="0" smtClean="0"/>
              <a:t>они пройдут </a:t>
            </a:r>
            <a:r>
              <a:rPr lang="ru-RU" i="1" dirty="0" smtClean="0"/>
              <a:t>в нашей стране.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	</a:t>
            </a:r>
            <a:r>
              <a:rPr lang="ru-RU" i="1" dirty="0" smtClean="0"/>
              <a:t>Ведь </a:t>
            </a:r>
            <a:r>
              <a:rPr lang="ru-RU" i="1" dirty="0" smtClean="0"/>
              <a:t>зимние игры берут свое начало с 1924 года и были дополнением к летним. В 2014 году количество соревнований возросло на 12, по сравнению с Ванкувером, а комплектов медалей теперь 98. Каждая из них на лицевой стороне имеет изображение в виде олимпийских колец, а на оборотной стороне будет отлит вид соревнования на английском языке, </a:t>
            </a:r>
            <a:r>
              <a:rPr lang="ru-RU" i="1" dirty="0" smtClean="0"/>
              <a:t>и, конечно, </a:t>
            </a:r>
            <a:r>
              <a:rPr lang="ru-RU" i="1" dirty="0" smtClean="0"/>
              <a:t>официальный логотип. Вес медалей колеблется от 460 до 531 грамма, а медали в </a:t>
            </a:r>
            <a:r>
              <a:rPr lang="ru-RU" i="1" dirty="0" err="1" smtClean="0"/>
              <a:t>Паралимпийских</a:t>
            </a:r>
            <a:r>
              <a:rPr lang="ru-RU" i="1" dirty="0" smtClean="0"/>
              <a:t> играх от 585 до 686 граммов.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C:\Users\Admin\Desktop\сочи2014\815212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7232"/>
            <a:ext cx="4440393" cy="42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935480"/>
            <a:ext cx="3757610" cy="43891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Олимпиада пройдет под девизом «</a:t>
            </a:r>
            <a:r>
              <a:rPr lang="ru-RU" i="1" dirty="0" smtClean="0"/>
              <a:t>Жаркие. </a:t>
            </a:r>
            <a:r>
              <a:rPr lang="ru-RU" i="1" dirty="0" smtClean="0"/>
              <a:t>Зимние. Твои», и это непосредственно характеризует нашу страну, ведь Россия первая страна, которая устраивает зимние игры в солнечном и теплом городе с субтропическим </a:t>
            </a:r>
            <a:r>
              <a:rPr lang="ru-RU" i="1" dirty="0" smtClean="0"/>
              <a:t>климатом. Зима - это одно </a:t>
            </a:r>
            <a:r>
              <a:rPr lang="ru-RU" i="1" dirty="0" smtClean="0"/>
              <a:t>из основных впечатлений, которые остаются у иностранцев при посещении России, и каждые Олимпийские игры, являются как мероприятием всей страны, так и каждого отдельного болельщика.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Admin\Desktop\сочи2014\657486545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5143504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9396536" cy="2153408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Олимпийский стадион СОЧИ 2014 «Большая ледовая арена».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.archi.ru/i/650/1148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71678"/>
            <a:ext cx="4286248" cy="478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.archi.ru/i/650/11483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071678"/>
            <a:ext cx="4857752" cy="4786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57166"/>
            <a:ext cx="5072066" cy="62151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      Технико-экономические показатели:</a:t>
            </a:r>
            <a:endParaRPr lang="ru-RU" dirty="0" smtClean="0"/>
          </a:p>
          <a:p>
            <a:r>
              <a:rPr lang="ru-RU" i="1" dirty="0" smtClean="0"/>
              <a:t>* вместимость — 12000 чел.</a:t>
            </a:r>
            <a:endParaRPr lang="ru-RU" dirty="0" smtClean="0"/>
          </a:p>
          <a:p>
            <a:r>
              <a:rPr lang="ru-RU" i="1" dirty="0" smtClean="0"/>
              <a:t>* Площадь застройки — 52511,70 кв.м</a:t>
            </a:r>
            <a:endParaRPr lang="ru-RU" dirty="0" smtClean="0"/>
          </a:p>
          <a:p>
            <a:r>
              <a:rPr lang="ru-RU" i="1" dirty="0" smtClean="0"/>
              <a:t>* Общая площадь подземной части — 48869,0 кв.м</a:t>
            </a:r>
            <a:endParaRPr lang="ru-RU" dirty="0" smtClean="0"/>
          </a:p>
          <a:p>
            <a:r>
              <a:rPr lang="ru-RU" i="1" dirty="0" smtClean="0"/>
              <a:t>* Общая площадь надземной части — 47246,0 кв.м</a:t>
            </a:r>
            <a:endParaRPr lang="ru-RU" dirty="0" smtClean="0"/>
          </a:p>
          <a:p>
            <a:r>
              <a:rPr lang="ru-RU" i="1" dirty="0" smtClean="0"/>
              <a:t>* Общая площадь — 96115,0 кв. м</a:t>
            </a:r>
            <a:endParaRPr lang="ru-RU" dirty="0" smtClean="0"/>
          </a:p>
          <a:p>
            <a:r>
              <a:rPr lang="ru-RU" i="1" dirty="0" smtClean="0"/>
              <a:t>* Строительный объем — 969898,83 кубометров</a:t>
            </a:r>
            <a:endParaRPr lang="ru-RU" dirty="0" smtClean="0"/>
          </a:p>
          <a:p>
            <a:r>
              <a:rPr lang="ru-RU" i="1" dirty="0" smtClean="0"/>
              <a:t>* Размеры купола — 190×140 м</a:t>
            </a:r>
            <a:endParaRPr lang="ru-RU" dirty="0" smtClean="0"/>
          </a:p>
          <a:p>
            <a:r>
              <a:rPr lang="ru-RU" i="1" dirty="0" smtClean="0"/>
              <a:t>* Вес металлоконструкций свода — 4000 тонн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Работу над проектом осложняло отсутствие в нормативной базе четких требований к зданиям </a:t>
            </a:r>
            <a:r>
              <a:rPr lang="ru-RU" i="1" dirty="0" smtClean="0"/>
              <a:t>подобного </a:t>
            </a:r>
            <a:r>
              <a:rPr lang="ru-RU" i="1" dirty="0" smtClean="0"/>
              <a:t>уровня и как следствие необходимость разработки </a:t>
            </a:r>
            <a:r>
              <a:rPr lang="ru-RU" i="1" dirty="0" smtClean="0"/>
              <a:t>специальных технических условий</a:t>
            </a:r>
            <a:r>
              <a:rPr lang="ru-RU" i="1" dirty="0" smtClean="0"/>
              <a:t>. В процессе работы проект на стадии «П» был существенно скорректирован в соответствии с требованиями Международного олимпийского </a:t>
            </a:r>
            <a:r>
              <a:rPr lang="ru-RU" i="1" dirty="0" smtClean="0"/>
              <a:t>комитета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i.archi.ru/i/650/11482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57166"/>
            <a:ext cx="3898906" cy="5189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dmin\Desktop\сочи2014\15012010144400_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5645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Макет Олимпийского парка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Спонсором Олимпийских игр в </a:t>
            </a:r>
            <a:r>
              <a:rPr lang="en-US" i="1" dirty="0" smtClean="0"/>
              <a:t>C</a:t>
            </a:r>
            <a:r>
              <a:rPr lang="ru-RU" i="1" dirty="0" smtClean="0"/>
              <a:t>очи является </a:t>
            </a:r>
            <a:r>
              <a:rPr lang="en-US" i="1" dirty="0" smtClean="0"/>
              <a:t>Coca</a:t>
            </a:r>
            <a:r>
              <a:rPr lang="ru-RU" i="1" dirty="0" smtClean="0"/>
              <a:t>-</a:t>
            </a:r>
            <a:r>
              <a:rPr lang="en-US" i="1" dirty="0" smtClean="0"/>
              <a:t>cola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Admin\Desktop\сочи2014\2012.10.07select-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214554"/>
            <a:ext cx="9144000" cy="4643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678"/>
            <a:ext cx="9144000" cy="693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     Возвращение легенды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3614734" cy="485778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Спустя 34 года Олимпийские Игры и Эстафета огня </a:t>
            </a:r>
            <a:r>
              <a:rPr lang="ru-RU" i="1" dirty="0" smtClean="0"/>
              <a:t>возвращаются </a:t>
            </a:r>
            <a:r>
              <a:rPr lang="ru-RU" i="1" dirty="0" smtClean="0"/>
              <a:t>к нам, обойдя почти весь мир. Какие эмоции принесет Олимпийский огонь? Испытаем ли мы те же эмоции, которые испытали участники и зрители в 1980 году или нас ждут совсем другие новые впечатления? Это нам и предстоит </a:t>
            </a:r>
            <a:r>
              <a:rPr lang="ru-RU" i="1" dirty="0" smtClean="0"/>
              <a:t>узнать.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Сочи 2014 - Олимпийский огонь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428736"/>
            <a:ext cx="4857784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i="1" dirty="0" smtClean="0"/>
              <a:t>Зажжение Олимпийского огня 2014 проходит за несколько месяцев до начала игр в Греции, в Олимпии. Церемонию проводят одиннадцать женщин-актрис, которые изображают жриц, а одна из них зажигает огонь. После чего, факел доставляют в город, где проводятся Олимпийские игры. Как правило, в церемонии используется факел, </a:t>
            </a:r>
            <a:r>
              <a:rPr lang="ru-RU" i="1" dirty="0" smtClean="0"/>
              <a:t>который </a:t>
            </a:r>
            <a:r>
              <a:rPr lang="ru-RU" i="1" dirty="0" smtClean="0"/>
              <a:t>бегуны передают друг другу. Иногда, помимо факела используются специальные лампы, которые хранят его от потухания. Завершение эстафеты олимпийского огня Сочи 2014 будет проходить на стадионе, где последний участник поджигает чашу, и он продолжает гореть в течение всех соревнований. Организаторы Олимпийских игр любят придумывать и делать мероприятие запоминающимся, а потому зачастую придумывают оригинальные способы зажжения огня. Человек, который будет зажигать </a:t>
            </a:r>
            <a:r>
              <a:rPr lang="ru-RU" b="1" i="1" dirty="0" smtClean="0"/>
              <a:t>Олимпийский огонь – Сочи 2014</a:t>
            </a:r>
            <a:r>
              <a:rPr lang="ru-RU" i="1" dirty="0" smtClean="0"/>
              <a:t>, заранее не знает о своей избранности.</a:t>
            </a:r>
            <a:endParaRPr lang="ru-RU" dirty="0" smtClean="0"/>
          </a:p>
          <a:p>
            <a:pPr fontAlgn="base">
              <a:buNone/>
            </a:pPr>
            <a:r>
              <a:rPr lang="ru-RU" i="1" dirty="0" smtClean="0"/>
              <a:t> 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Эстафета Олимпийского огня </a:t>
            </a:r>
            <a:r>
              <a:rPr lang="ru-RU" i="1" dirty="0" smtClean="0"/>
              <a:t>–</a:t>
            </a:r>
            <a:r>
              <a:rPr lang="ru-RU" b="1" i="1" dirty="0" smtClean="0"/>
              <a:t> Сочи 2014     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35480"/>
            <a:ext cx="8435280" cy="4389120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i="1" dirty="0" smtClean="0"/>
              <a:t>	Олимпийские </a:t>
            </a:r>
            <a:r>
              <a:rPr lang="ru-RU" i="1" dirty="0" smtClean="0"/>
              <a:t>игры в Сочи 2014 года, несомненно, поддержат давние традиции и проведут ритуал зажжения Олимпийского огня Сочи 2014. Более того, </a:t>
            </a:r>
            <a:r>
              <a:rPr lang="ru-RU" b="1" i="1" dirty="0" smtClean="0"/>
              <a:t>эстафета Олимпийского огня Сочи </a:t>
            </a:r>
            <a:r>
              <a:rPr lang="ru-RU" b="1" i="1" dirty="0" smtClean="0"/>
              <a:t>2014</a:t>
            </a:r>
            <a:r>
              <a:rPr lang="ru-RU" i="1" dirty="0" smtClean="0"/>
              <a:t> </a:t>
            </a:r>
            <a:r>
              <a:rPr lang="ru-RU" i="1" dirty="0" smtClean="0"/>
              <a:t>планирует </a:t>
            </a:r>
            <a:r>
              <a:rPr lang="ru-RU" i="1" dirty="0" smtClean="0"/>
              <a:t>стать самой долгой за всю историю существования Игр – она будет длиться целых 123 дня!</a:t>
            </a:r>
            <a:endParaRPr lang="ru-RU" dirty="0" smtClean="0"/>
          </a:p>
          <a:p>
            <a:pPr fontAlgn="base">
              <a:buNone/>
            </a:pPr>
            <a:r>
              <a:rPr lang="ru-RU" i="1" dirty="0" smtClean="0"/>
              <a:t>	Начало </a:t>
            </a:r>
            <a:r>
              <a:rPr lang="ru-RU" i="1" dirty="0" smtClean="0"/>
              <a:t>эстафеты произошло 7 октября 2013 года. Традиционный Олимпийский огонь Сочи 2014 доставят из Афин прямиком в Москву, после чего он совершит ряд длительных путешествий по городам России. </a:t>
            </a:r>
            <a:r>
              <a:rPr lang="ru-RU" i="1" dirty="0" smtClean="0"/>
              <a:t>Олимпийский </a:t>
            </a:r>
            <a:r>
              <a:rPr lang="ru-RU" i="1" dirty="0" smtClean="0"/>
              <a:t>огонь </a:t>
            </a:r>
            <a:r>
              <a:rPr lang="ru-RU" i="1" dirty="0" smtClean="0"/>
              <a:t>Сочи 2014 побывает </a:t>
            </a:r>
            <a:r>
              <a:rPr lang="ru-RU" i="1" dirty="0" smtClean="0"/>
              <a:t>также на Байкале, Эльбрусе, на Северном полюсе и даже улетит в космос! В Сочи факел попадет 7 февраля 2014 года. В такой масштабной эстафете Олимпийского огня Сочи 2014 поучаствуют 14 тысяч человек, а всего будет закуплено 16 тысяч факелов. Согласно данным СМИ, общая закупка факелов обошлась организационному комитету в 207 миллионов рублей! Кроме того, талисманами Олимпийских игр 2014 года стали Белый Мишка, Леопард и Зайка.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3900486" cy="5253054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i="1" dirty="0" smtClean="0"/>
              <a:t>   </a:t>
            </a:r>
            <a:r>
              <a:rPr lang="ru-RU" i="1" dirty="0" smtClean="0"/>
              <a:t>	Начала </a:t>
            </a:r>
            <a:r>
              <a:rPr lang="ru-RU" i="1" dirty="0" smtClean="0"/>
              <a:t>Олимпиады в Сочи с нетерпением ожидают миллионы жителей России. За 365 дней до старта, запустились часы с обратным отсчетом, которые определяют даже посекундное открытие Форума. Такие часы были установлены во многих городах России, и в некоторых из них, зачастую </a:t>
            </a:r>
            <a:r>
              <a:rPr lang="ru-RU" i="1" dirty="0" smtClean="0"/>
              <a:t>становились </a:t>
            </a:r>
            <a:r>
              <a:rPr lang="ru-RU" i="1" dirty="0" smtClean="0"/>
              <a:t>предметом споров и разногласий. Но факт остается фактом – масштабная </a:t>
            </a:r>
            <a:r>
              <a:rPr lang="ru-RU" i="1" u="sng" dirty="0" smtClean="0"/>
              <a:t>Олимпиада в Сочи 2014</a:t>
            </a:r>
            <a:r>
              <a:rPr lang="ru-RU" i="1" dirty="0" smtClean="0"/>
              <a:t> оставит глубокий след и откроет новую страницу в истории мировых соревнований</a:t>
            </a:r>
            <a:r>
              <a:rPr lang="ru-RU" dirty="0" smtClean="0"/>
              <a:t>.</a:t>
            </a:r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Олимпийский огонь фото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340768"/>
            <a:ext cx="4857752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Admin\Desktop\сочи2014\Counterdown-2014_Sochi_center-728x54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753100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ru-RU" i="1" dirty="0" smtClean="0"/>
              <a:t>	Создатель </a:t>
            </a:r>
            <a:r>
              <a:rPr lang="ru-RU" i="1" dirty="0" smtClean="0"/>
              <a:t>главного символа зимней Олимпиады Андрей Водяник - об уникальности дизайна и </a:t>
            </a:r>
            <a:r>
              <a:rPr lang="ru-RU" i="1" dirty="0" smtClean="0"/>
              <a:t>технических </a:t>
            </a:r>
            <a:r>
              <a:rPr lang="ru-RU" i="1" dirty="0" smtClean="0"/>
              <a:t>данных разработанного им факела.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20886814">
            <a:off x="-139322" y="1635612"/>
            <a:ext cx="5498519" cy="5167727"/>
          </a:xfrm>
          <a:prstGeom prst="rect">
            <a:avLst/>
          </a:prstGeom>
          <a:noFill/>
        </p:spPr>
      </p:pic>
      <p:pic>
        <p:nvPicPr>
          <p:cNvPr id="7" name="Рисунок 6" descr="Олимпийский огонь доставят в Кемерово 30 ноября">
            <a:hlinkClick r:id="rId3" tooltip="&quot;Олимпийский огонь доставят в Кемерово 30 ноября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572000" cy="407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601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Олимпийский огонь  Сочи 2014  </vt:lpstr>
      <vt:lpstr>Слайд 2</vt:lpstr>
      <vt:lpstr>     Возвращение легенды </vt:lpstr>
      <vt:lpstr>Слайд 4</vt:lpstr>
      <vt:lpstr>  Эстафета Олимпийского огня – Сочи 2014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Олимпийский стадион СОЧИ 2014 «Большая ледовая арена». </vt:lpstr>
      <vt:lpstr>Слайд 17</vt:lpstr>
      <vt:lpstr>Слайд 18</vt:lpstr>
      <vt:lpstr>Спонсором Олимпийских игр в Cочи является Coca-cola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Олимпийский огонь  Сочи 2014  </dc:title>
  <dc:creator>Ирина</dc:creator>
  <cp:lastModifiedBy>ПК</cp:lastModifiedBy>
  <cp:revision>10</cp:revision>
  <dcterms:created xsi:type="dcterms:W3CDTF">2013-12-23T16:21:53Z</dcterms:created>
  <dcterms:modified xsi:type="dcterms:W3CDTF">2017-10-13T15:20:55Z</dcterms:modified>
</cp:coreProperties>
</file>