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1"/>
            <a:ext cx="8208912" cy="3672407"/>
          </a:xfrm>
        </p:spPr>
        <p:txBody>
          <a:bodyPr>
            <a:normAutofit fontScale="90000"/>
          </a:bodyPr>
          <a:lstStyle/>
          <a:p>
            <a:r>
              <a:rPr lang="ru-RU" dirty="0"/>
              <a:t>Российские </a:t>
            </a:r>
            <a:r>
              <a:rPr lang="ru-RU" dirty="0" smtClean="0"/>
              <a:t>чемпионы Олимпийских </a:t>
            </a:r>
            <a:r>
              <a:rPr lang="ru-RU" dirty="0"/>
              <a:t>Игр </a:t>
            </a:r>
            <a:br>
              <a:rPr lang="ru-RU" dirty="0"/>
            </a:br>
            <a:r>
              <a:rPr lang="ru-RU" dirty="0"/>
              <a:t>в Сочи-2014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073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256184"/>
          </a:xfrm>
        </p:spPr>
        <p:txBody>
          <a:bodyPr>
            <a:noAutofit/>
          </a:bodyPr>
          <a:lstStyle/>
          <a:p>
            <a:r>
              <a:rPr lang="ru-RU" sz="1800" dirty="0"/>
              <a:t>В заключительный день соревнований лыжник Александр </a:t>
            </a:r>
            <a:r>
              <a:rPr lang="ru-RU" sz="1800" dirty="0" err="1"/>
              <a:t>Легков</a:t>
            </a:r>
            <a:r>
              <a:rPr lang="ru-RU" sz="1800" dirty="0"/>
              <a:t> завоевал золото Олимпиады в масс-старте. Серебро и бронзу выиграли еще два российских спортсмена – Максим </a:t>
            </a:r>
            <a:r>
              <a:rPr lang="ru-RU" sz="1800" dirty="0" err="1"/>
              <a:t>Вылегжанин</a:t>
            </a:r>
            <a:r>
              <a:rPr lang="ru-RU" sz="1800" dirty="0"/>
              <a:t> и Илья Черноусов. Таким образом, впервые в истории зимних Игр российские спортсмены заняли весь пьедестал на </a:t>
            </a:r>
            <a:r>
              <a:rPr lang="ru-RU" sz="1800" dirty="0" smtClean="0"/>
              <a:t>Олимпиаде.</a:t>
            </a: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12776"/>
            <a:ext cx="8136904" cy="5184576"/>
          </a:xfrm>
        </p:spPr>
      </p:pic>
    </p:spTree>
    <p:extLst>
      <p:ext uri="{BB962C8B-B14F-4D97-AF65-F5344CB8AC3E}">
        <p14:creationId xmlns:p14="http://schemas.microsoft.com/office/powerpoint/2010/main" xmlns="" val="557468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40768"/>
            <a:ext cx="8136903" cy="525658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Российский экипаж бобслеистов в составе Александра Зубкова, Дмитрия </a:t>
            </a:r>
            <a:r>
              <a:rPr lang="ru-RU" sz="1800" dirty="0" err="1"/>
              <a:t>Труненкова</a:t>
            </a:r>
            <a:r>
              <a:rPr lang="ru-RU" sz="1800" dirty="0"/>
              <a:t>, Алексея </a:t>
            </a:r>
            <a:r>
              <a:rPr lang="ru-RU" sz="1800" dirty="0" err="1"/>
              <a:t>Негодайло</a:t>
            </a:r>
            <a:r>
              <a:rPr lang="ru-RU" sz="1800" dirty="0"/>
              <a:t> и Алексея Воеводы победил в соревнованиях четверок на Олимпиаде в Сочи. Эта медаль стала 13-й золотой медалью сборной России на Олимпиаде в </a:t>
            </a:r>
            <a:r>
              <a:rPr lang="ru-RU" sz="1800" dirty="0" smtClean="0"/>
              <a:t>Сочи.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2001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80960" cy="136815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Мужская сборная России по биатлону завоевала золото в эстафете 4х7.5. В составе выступали Алексей  Волков, Евгений Устюгов, Дмитрий Малышко, Антон Шипулин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772816"/>
            <a:ext cx="7272808" cy="4724400"/>
          </a:xfrm>
        </p:spPr>
      </p:pic>
    </p:spTree>
    <p:extLst>
      <p:ext uri="{BB962C8B-B14F-4D97-AF65-F5344CB8AC3E}">
        <p14:creationId xmlns:p14="http://schemas.microsoft.com/office/powerpoint/2010/main" xmlns="" val="395557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556791"/>
            <a:ext cx="8208912" cy="496855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328192"/>
          </a:xfrm>
        </p:spPr>
        <p:txBody>
          <a:bodyPr>
            <a:noAutofit/>
          </a:bodyPr>
          <a:lstStyle/>
          <a:p>
            <a:r>
              <a:rPr lang="ru-RU" sz="2400" dirty="0"/>
              <a:t>Сноубордист Виктор </a:t>
            </a:r>
            <a:r>
              <a:rPr lang="ru-RU" sz="2400" dirty="0" err="1"/>
              <a:t>Вайлд</a:t>
            </a:r>
            <a:r>
              <a:rPr lang="ru-RU" sz="2400" dirty="0"/>
              <a:t> стал двукратным чемпионом Олимпиады в Сочи. Спортсмен завоевал золотые медали в параллельном и в параллельном гигантском </a:t>
            </a:r>
            <a:r>
              <a:rPr lang="ru-RU" sz="2400" dirty="0" smtClean="0"/>
              <a:t>слаломе.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3584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586" y="1484784"/>
            <a:ext cx="8365877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184176"/>
          </a:xfrm>
        </p:spPr>
        <p:txBody>
          <a:bodyPr>
            <a:noAutofit/>
          </a:bodyPr>
          <a:lstStyle/>
          <a:p>
            <a:r>
              <a:rPr lang="ru-RU" sz="2000" dirty="0" err="1"/>
              <a:t>Аделина</a:t>
            </a:r>
            <a:r>
              <a:rPr lang="ru-RU" sz="2000" dirty="0"/>
              <a:t> Сотникова завоевала золото Олимпиады в Сочи в одиночном катании, показав результат 224,59 балла. Олимпийское золото Сотниковой стало первым в истории советского и российского женского одиночного </a:t>
            </a:r>
            <a:r>
              <a:rPr lang="ru-RU" sz="2000" dirty="0" smtClean="0"/>
              <a:t>катания.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75169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286" y="1463674"/>
            <a:ext cx="8171186" cy="506166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err="1"/>
              <a:t>Скелетонист</a:t>
            </a:r>
            <a:r>
              <a:rPr lang="ru-RU" sz="1800" dirty="0"/>
              <a:t> Александр Третьяков завоевал золото Олимпиады в Сочи с результатом 3 минуты 44,29 секунды. Участник Олимпийских игр в Турине-2006 и Ванкувере-2010. В Ванкувере впервые в истории отечественного скелетона выиграл медаль – </a:t>
            </a:r>
            <a:r>
              <a:rPr lang="ru-RU" sz="1800" dirty="0" smtClean="0"/>
              <a:t>бронзу.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23821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66874"/>
            <a:ext cx="8280919" cy="485846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112168"/>
          </a:xfrm>
        </p:spPr>
        <p:txBody>
          <a:bodyPr>
            <a:noAutofit/>
          </a:bodyPr>
          <a:lstStyle/>
          <a:p>
            <a:r>
              <a:rPr lang="ru-RU" sz="1800" dirty="0"/>
              <a:t>Двойка Александра Зубкова и Алексея Воеводы выиграла золотую медаль в соревнованиях по бобслею. Бобслеист Александр Зубков был знаменосцем сборной России на церемонии открытия зимних Олимпийских игр в Сочи, которая прошла 7 </a:t>
            </a:r>
            <a:r>
              <a:rPr lang="ru-RU" sz="1800" dirty="0" smtClean="0"/>
              <a:t>февраля.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92602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060575"/>
            <a:ext cx="7848872" cy="468079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0"/>
            <a:ext cx="7680960" cy="2060848"/>
          </a:xfrm>
        </p:spPr>
        <p:txBody>
          <a:bodyPr>
            <a:noAutofit/>
          </a:bodyPr>
          <a:lstStyle/>
          <a:p>
            <a:r>
              <a:rPr lang="ru-RU" sz="1800" dirty="0"/>
              <a:t>Фигуристы Татьяна </a:t>
            </a:r>
            <a:r>
              <a:rPr lang="ru-RU" sz="1800" dirty="0" err="1"/>
              <a:t>Волосожар</a:t>
            </a:r>
            <a:r>
              <a:rPr lang="ru-RU" sz="1800" dirty="0"/>
              <a:t> и Максим </a:t>
            </a:r>
            <a:r>
              <a:rPr lang="ru-RU" sz="1800" dirty="0" err="1"/>
              <a:t>Траньков</a:t>
            </a:r>
            <a:r>
              <a:rPr lang="ru-RU" sz="1800" dirty="0"/>
              <a:t> победили в соревнованиях спортивных пар. По сумме за короткую и произвольную программу россияне набрали 236,86 баллов. Пара стала первой за 78 лет, которой удалось выиграть золотые медали на домашних Играх. Также фигуристы войдут в историю олимпийского фигурного катания как первые спортсмены, которые завоевали два золота на одной </a:t>
            </a:r>
            <a:r>
              <a:rPr lang="ru-RU" sz="1800" dirty="0" smtClean="0"/>
              <a:t>Олимпиаде.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21458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625" y="1844674"/>
            <a:ext cx="7695799" cy="482468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404664"/>
            <a:ext cx="7680960" cy="1440160"/>
          </a:xfrm>
        </p:spPr>
        <p:txBody>
          <a:bodyPr>
            <a:noAutofit/>
          </a:bodyPr>
          <a:lstStyle/>
          <a:p>
            <a:r>
              <a:rPr lang="ru-RU" sz="1600" dirty="0"/>
              <a:t>Сборная России по фигурному катанию завоевала золото в командном турнире олимпийского турнира. Это золото стало первым для российской олимпийской сборной на Играх. После восьми видов командного турнира российская команда в составе Юлии </a:t>
            </a:r>
            <a:r>
              <a:rPr lang="ru-RU" sz="1600" dirty="0" err="1"/>
              <a:t>Липницкой</a:t>
            </a:r>
            <a:r>
              <a:rPr lang="ru-RU" sz="1600" dirty="0"/>
              <a:t>, Евгения Плющенко, дуэтов Татьяны </a:t>
            </a:r>
            <a:r>
              <a:rPr lang="ru-RU" sz="1600" dirty="0" err="1"/>
              <a:t>Волосожар</a:t>
            </a:r>
            <a:r>
              <a:rPr lang="ru-RU" sz="1600" dirty="0"/>
              <a:t> и Максима </a:t>
            </a:r>
            <a:r>
              <a:rPr lang="ru-RU" sz="1600" dirty="0" err="1"/>
              <a:t>Транькова</a:t>
            </a:r>
            <a:r>
              <a:rPr lang="ru-RU" sz="1600" dirty="0"/>
              <a:t>, Ксении Столбовой и Федора Климова, Екатерины Бобровой и Дмитрия Соловьева, Елены Ильиных и Никиты </a:t>
            </a:r>
            <a:r>
              <a:rPr lang="ru-RU" sz="1600" dirty="0" err="1"/>
              <a:t>Кацалапова</a:t>
            </a:r>
            <a:r>
              <a:rPr lang="ru-RU" sz="1600" dirty="0"/>
              <a:t> набрала 75 </a:t>
            </a:r>
            <a:r>
              <a:rPr lang="ru-RU" sz="1600" dirty="0" smtClean="0"/>
              <a:t>баллов.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74410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63674"/>
            <a:ext cx="7920880" cy="520568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52968" cy="1256184"/>
          </a:xfrm>
        </p:spPr>
        <p:txBody>
          <a:bodyPr>
            <a:noAutofit/>
          </a:bodyPr>
          <a:lstStyle/>
          <a:p>
            <a:r>
              <a:rPr lang="ru-RU" sz="1600" dirty="0" err="1"/>
              <a:t>Шорт-трекист</a:t>
            </a:r>
            <a:r>
              <a:rPr lang="ru-RU" sz="1600" dirty="0"/>
              <a:t> Виктор </a:t>
            </a:r>
            <a:r>
              <a:rPr lang="ru-RU" sz="1600" dirty="0" smtClean="0"/>
              <a:t>Ан  </a:t>
            </a:r>
            <a:r>
              <a:rPr lang="ru-RU" sz="1600" dirty="0"/>
              <a:t>на Олимпиаде в Сочи выиграл четыре медали – три золотые и одну бронзовую. Первой медалью для него стала бронза в дистанции 1500 м, затем золото на дистанции 1000 м. В пятницу, 21 февраля спортсмен выиграл золото на дистанции 500 м, а в составе мужской сборной России Ан завоевал третью золотую медаль домашних </a:t>
            </a:r>
            <a:r>
              <a:rPr lang="ru-RU" sz="1600" dirty="0" smtClean="0"/>
              <a:t>Игр.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11674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66</TotalTime>
  <Words>423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Mylar</vt:lpstr>
      <vt:lpstr>Российские чемпионы Олимпийских Игр  в Сочи-2014</vt:lpstr>
      <vt:lpstr>Мужская сборная России по биатлону завоевала золото в эстафете 4х7.5. В составе выступали Алексей  Волков, Евгений Устюгов, Дмитрий Малышко, Антон Шипулин.</vt:lpstr>
      <vt:lpstr>Сноубордист Виктор Вайлд стал двукратным чемпионом Олимпиады в Сочи. Спортсмен завоевал золотые медали в параллельном и в параллельном гигантском слаломе.</vt:lpstr>
      <vt:lpstr>Аделина Сотникова завоевала золото Олимпиады в Сочи в одиночном катании, показав результат 224,59 балла. Олимпийское золото Сотниковой стало первым в истории советского и российского женского одиночного катания.</vt:lpstr>
      <vt:lpstr>Скелетонист Александр Третьяков завоевал золото Олимпиады в Сочи с результатом 3 минуты 44,29 секунды. Участник Олимпийских игр в Турине-2006 и Ванкувере-2010. В Ванкувере впервые в истории отечественного скелетона выиграл медаль – бронзу.</vt:lpstr>
      <vt:lpstr>Двойка Александра Зубкова и Алексея Воеводы выиграла золотую медаль в соревнованиях по бобслею. Бобслеист Александр Зубков был знаменосцем сборной России на церемонии открытия зимних Олимпийских игр в Сочи, которая прошла 7 февраля.</vt:lpstr>
      <vt:lpstr>Фигуристы Татьяна Волосожар и Максим Траньков победили в соревнованиях спортивных пар. По сумме за короткую и произвольную программу россияне набрали 236,86 баллов. Пара стала первой за 78 лет, которой удалось выиграть золотые медали на домашних Играх. Также фигуристы войдут в историю олимпийского фигурного катания как первые спортсмены, которые завоевали два золота на одной Олимпиаде.</vt:lpstr>
      <vt:lpstr>Сборная России по фигурному катанию завоевала золото в командном турнире олимпийского турнира. Это золото стало первым для российской олимпийской сборной на Играх. После восьми видов командного турнира российская команда в составе Юлии Липницкой, Евгения Плющенко, дуэтов Татьяны Волосожар и Максима Транькова, Ксении Столбовой и Федора Климова, Екатерины Бобровой и Дмитрия Соловьева, Елены Ильиных и Никиты Кацалапова набрала 75 баллов.</vt:lpstr>
      <vt:lpstr>Шорт-трекист Виктор Ан  на Олимпиаде в Сочи выиграл четыре медали – три золотые и одну бронзовую. Первой медалью для него стала бронза в дистанции 1500 м, затем золото на дистанции 1000 м. В пятницу, 21 февраля спортсмен выиграл золото на дистанции 500 м, а в составе мужской сборной России Ан завоевал третью золотую медаль домашних Игр.</vt:lpstr>
      <vt:lpstr>В заключительный день соревнований лыжник Александр Легков завоевал золото Олимпиады в масс-старте. Серебро и бронзу выиграли еще два российских спортсмена – Максим Вылегжанин и Илья Черноусов. Таким образом, впервые в истории зимних Игр российские спортсмены заняли весь пьедестал на Олимпиаде.</vt:lpstr>
      <vt:lpstr>Российский экипаж бобслеистов в составе Александра Зубкова, Дмитрия Труненкова, Алексея Негодайло и Алексея Воеводы победил в соревнованиях четверок на Олимпиаде в Сочи. Эта медаль стала 13-й золотой медалью сборной России на Олимпиаде в Сочи.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чемпионы</dc:title>
  <dc:creator>КОСТЯ</dc:creator>
  <cp:lastModifiedBy>ПК</cp:lastModifiedBy>
  <cp:revision>8</cp:revision>
  <dcterms:created xsi:type="dcterms:W3CDTF">2014-03-02T19:18:40Z</dcterms:created>
  <dcterms:modified xsi:type="dcterms:W3CDTF">2017-10-13T15:31:57Z</dcterms:modified>
</cp:coreProperties>
</file>