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1288D0B-F56E-4239-A073-6EEB6F67DACD}" type="datetimeFigureOut">
              <a:rPr lang="ru-RU" smtClean="0"/>
              <a:pPr/>
              <a:t>13.10.2017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073FF07-2BB7-4CBA-9B7B-16F49876D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12976"/>
            <a:ext cx="7776864" cy="1512167"/>
          </a:xfrm>
        </p:spPr>
        <p:txBody>
          <a:bodyPr>
            <a:normAutofit fontScale="90000"/>
          </a:bodyPr>
          <a:lstStyle/>
          <a:p>
            <a:r>
              <a:rPr lang="ru-RU" dirty="0"/>
              <a:t>Российские </a:t>
            </a:r>
            <a:r>
              <a:rPr lang="ru-RU" dirty="0" smtClean="0"/>
              <a:t>серебряные </a:t>
            </a:r>
            <a:r>
              <a:rPr lang="ru-RU" dirty="0"/>
              <a:t>призёры Олимпийских Игр </a:t>
            </a:r>
            <a:br>
              <a:rPr lang="ru-RU" dirty="0"/>
            </a:br>
            <a:r>
              <a:rPr lang="ru-RU" dirty="0"/>
              <a:t>в Сочи-2014</a:t>
            </a:r>
          </a:p>
        </p:txBody>
      </p:sp>
    </p:spTree>
    <p:extLst>
      <p:ext uri="{BB962C8B-B14F-4D97-AF65-F5344CB8AC3E}">
        <p14:creationId xmlns:p14="http://schemas.microsoft.com/office/powerpoint/2010/main" xmlns="" val="101073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28600"/>
            <a:ext cx="7533352" cy="985822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9" name="Содержимое 8" descr="RIAN_02383008.HR.ru (1)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214438"/>
            <a:ext cx="6237906" cy="5500710"/>
          </a:xfrm>
        </p:spPr>
      </p:pic>
      <p:sp>
        <p:nvSpPr>
          <p:cNvPr id="8" name="Прямоугольник 7"/>
          <p:cNvSpPr/>
          <p:nvPr/>
        </p:nvSpPr>
        <p:spPr>
          <a:xfrm>
            <a:off x="285720" y="285728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Российские лыжники Максим </a:t>
            </a:r>
            <a:r>
              <a:rPr lang="ru-RU" sz="1600" dirty="0" err="1" smtClean="0"/>
              <a:t>Вылегжанин</a:t>
            </a:r>
            <a:r>
              <a:rPr lang="ru-RU" sz="1600" dirty="0" smtClean="0"/>
              <a:t> и Никита Крюков принесли сборной 22-ю медаль, завоевав серебро в командном спринте. Для </a:t>
            </a:r>
            <a:r>
              <a:rPr lang="ru-RU" sz="1600" dirty="0" err="1" smtClean="0"/>
              <a:t>Вылегжанина</a:t>
            </a:r>
            <a:r>
              <a:rPr lang="ru-RU" sz="1600" dirty="0" smtClean="0"/>
              <a:t> это уже второе серебро в Сочи.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7468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68046" cy="1066800"/>
          </a:xfrm>
        </p:spPr>
        <p:txBody>
          <a:bodyPr>
            <a:noAutofit/>
          </a:bodyPr>
          <a:lstStyle/>
          <a:p>
            <a:r>
              <a:rPr lang="ru-RU" sz="1400" dirty="0" smtClean="0"/>
              <a:t>Женский </a:t>
            </a:r>
            <a:r>
              <a:rPr lang="ru-RU" sz="1400" dirty="0" smtClean="0"/>
              <a:t>биатлон: </a:t>
            </a:r>
            <a:r>
              <a:rPr lang="ru-RU" sz="1400" dirty="0" smtClean="0"/>
              <a:t>серебро завоевали россиянки Яна Романова, Ольга Зайцева, Екатерина Шумилова и Ольга </a:t>
            </a:r>
            <a:r>
              <a:rPr lang="ru-RU" sz="1400" dirty="0" err="1" smtClean="0"/>
              <a:t>Вилухина</a:t>
            </a:r>
            <a:r>
              <a:rPr lang="ru-RU" sz="1400" dirty="0" smtClean="0"/>
              <a:t>.  Использовали </a:t>
            </a:r>
            <a:r>
              <a:rPr lang="ru-RU" sz="1400" dirty="0" smtClean="0"/>
              <a:t>четыре дополнительных патрона и отстали на 26,4 секунды. Девушки завоевали для России 24-ю медаль на играх в Сочи.</a:t>
            </a:r>
            <a:br>
              <a:rPr lang="ru-RU" sz="1400" dirty="0" smtClean="0"/>
            </a:b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-928718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rue41d8059795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7715304" cy="5429288"/>
          </a:xfrm>
        </p:spPr>
      </p:pic>
    </p:spTree>
    <p:extLst>
      <p:ext uri="{BB962C8B-B14F-4D97-AF65-F5344CB8AC3E}">
        <p14:creationId xmlns:p14="http://schemas.microsoft.com/office/powerpoint/2010/main" xmlns="" val="32001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VDKeg8W_TE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71472" y="1376363"/>
            <a:ext cx="7858180" cy="51054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Лыжник Александр </a:t>
            </a:r>
            <a:r>
              <a:rPr lang="ru-RU" sz="1600" dirty="0" err="1" smtClean="0"/>
              <a:t>Легков</a:t>
            </a:r>
            <a:r>
              <a:rPr lang="ru-RU" sz="1600" dirty="0" smtClean="0"/>
              <a:t> победил в гонке на 50 км и принес России 12-е золото Олимпийских игр в Сочи. Второе и третье места также заняли россияне – Максим </a:t>
            </a:r>
            <a:r>
              <a:rPr lang="ru-RU" sz="1600" dirty="0" err="1" smtClean="0"/>
              <a:t>Вылегжанин</a:t>
            </a:r>
            <a:r>
              <a:rPr lang="ru-RU" sz="1600" dirty="0" smtClean="0"/>
              <a:t> и Илья Черноусов. Благодаря этой победе сборная России досрочно одержала победу в общекомандном зачете Олимпиады в Сочи, став лучшей на зимних Играх впервые с 1994 года.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1382402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Первое серебро для российской сборной завоевала в спринте </a:t>
            </a:r>
            <a:r>
              <a:rPr lang="ru-RU" sz="1600" dirty="0" err="1" smtClean="0"/>
              <a:t>биатлонистка</a:t>
            </a:r>
            <a:r>
              <a:rPr lang="ru-RU" sz="1600" dirty="0" smtClean="0"/>
              <a:t> Ольга </a:t>
            </a:r>
            <a:r>
              <a:rPr lang="ru-RU" sz="1600" dirty="0" err="1" smtClean="0"/>
              <a:t>Вилухина</a:t>
            </a:r>
            <a:r>
              <a:rPr lang="ru-RU" sz="1600" dirty="0" smtClean="0"/>
              <a:t>. Не сделав ни одного промаха, </a:t>
            </a:r>
            <a:r>
              <a:rPr lang="ru-RU" sz="1600" dirty="0" err="1" smtClean="0"/>
              <a:t>Вилухина</a:t>
            </a:r>
            <a:r>
              <a:rPr lang="ru-RU" sz="1600" dirty="0" smtClean="0"/>
              <a:t> проиграла лишь россиянке Анастасии Кузьминой, выступающей под флагом Словакии. «Это мои </a:t>
            </a:r>
            <a:r>
              <a:rPr lang="ru-RU" sz="1600" dirty="0" smtClean="0"/>
              <a:t> амбиции</a:t>
            </a:r>
            <a:r>
              <a:rPr lang="ru-RU" sz="1600" dirty="0" smtClean="0"/>
              <a:t>, моя мечта. Я счастлива», – заявляла после финиша спортсменка.</a:t>
            </a:r>
            <a:endParaRPr lang="ru-RU" sz="1600" dirty="0"/>
          </a:p>
        </p:txBody>
      </p:sp>
      <p:pic>
        <p:nvPicPr>
          <p:cNvPr id="8" name="Содержимое 7" descr="vilukhina_201012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4214842" cy="4857784"/>
          </a:xfrm>
        </p:spPr>
      </p:pic>
      <p:pic>
        <p:nvPicPr>
          <p:cNvPr id="9" name="Рисунок 8" descr="6831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643050"/>
            <a:ext cx="4143404" cy="48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557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428604"/>
            <a:ext cx="7680960" cy="1500198"/>
          </a:xfrm>
        </p:spPr>
        <p:txBody>
          <a:bodyPr>
            <a:noAutofit/>
          </a:bodyPr>
          <a:lstStyle/>
          <a:p>
            <a:r>
              <a:rPr lang="ru-RU" sz="1400" dirty="0" smtClean="0"/>
              <a:t>Седьмые в карьере Олимпийские игры российского саночника Альберта Демченко (серебряный призер Олимпиады в Турине) принесли ему серебряную олимпийскую медаль. По итогам четырех заездов Демченко показал второй результат, уступив победителю Олимпиады 2010 года в Ванкувере немцу Феликсу Лоху.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" name="Содержимое 7" descr="medals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85860"/>
            <a:ext cx="7143800" cy="5357850"/>
          </a:xfrm>
        </p:spPr>
      </p:pic>
    </p:spTree>
    <p:extLst>
      <p:ext uri="{BB962C8B-B14F-4D97-AF65-F5344CB8AC3E}">
        <p14:creationId xmlns:p14="http://schemas.microsoft.com/office/powerpoint/2010/main" xmlns="" val="413584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184176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>Ольга </a:t>
            </a:r>
            <a:r>
              <a:rPr lang="ru-RU" sz="1600" dirty="0" err="1" smtClean="0"/>
              <a:t>Фаткулина</a:t>
            </a:r>
            <a:r>
              <a:rPr lang="ru-RU" sz="1600" dirty="0" smtClean="0"/>
              <a:t> завоевала первую для себя серебряную олимпийскую медаль, которая стала второй наградой для России в конькобежном спорте.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428596" y="214290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р</a:t>
            </a:r>
            <a:endParaRPr lang="ru-RU" dirty="0"/>
          </a:p>
        </p:txBody>
      </p:sp>
      <p:pic>
        <p:nvPicPr>
          <p:cNvPr id="15" name="Содержимое 14" descr="15004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00034" y="928670"/>
            <a:ext cx="8032406" cy="5643602"/>
          </a:xfrm>
        </p:spPr>
      </p:pic>
    </p:spTree>
    <p:extLst>
      <p:ext uri="{BB962C8B-B14F-4D97-AF65-F5344CB8AC3E}">
        <p14:creationId xmlns:p14="http://schemas.microsoft.com/office/powerpoint/2010/main" xmlns="" val="275169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7680960" cy="1066800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2" name="Содержимое 11" descr="6a45b659ffe4ca3b1f4bd9a77db7c7d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7816952" cy="5286412"/>
          </a:xfrm>
        </p:spPr>
      </p:pic>
      <p:sp>
        <p:nvSpPr>
          <p:cNvPr id="11" name="Прямоугольник 10"/>
          <p:cNvSpPr/>
          <p:nvPr/>
        </p:nvSpPr>
        <p:spPr>
          <a:xfrm>
            <a:off x="500034" y="285728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фигурном катании серебро взяли Столбова и Климов (218,68 баллов). Победа фигуристов принесла России восьмую и девятую медали Игр.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821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11216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Санный спорт, эстафета. Серебро завоевали: Татьяна Иванова, Альберт Демченко и Александр Денисьев</a:t>
            </a:r>
            <a:r>
              <a:rPr lang="ru-RU" sz="1800" b="1" dirty="0" smtClean="0"/>
              <a:t>, Владислав Антонов.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dirty="0"/>
          </a:p>
        </p:txBody>
      </p:sp>
      <p:pic>
        <p:nvPicPr>
          <p:cNvPr id="9" name="Содержимое 8" descr="959822590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57159" y="1214422"/>
            <a:ext cx="7643866" cy="5286412"/>
          </a:xfrm>
        </p:spPr>
      </p:pic>
    </p:spTree>
    <p:extLst>
      <p:ext uri="{BB962C8B-B14F-4D97-AF65-F5344CB8AC3E}">
        <p14:creationId xmlns:p14="http://schemas.microsoft.com/office/powerpoint/2010/main" xmlns="" val="3926025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85728"/>
            <a:ext cx="7680960" cy="1214446"/>
          </a:xfrm>
        </p:spPr>
        <p:txBody>
          <a:bodyPr>
            <a:noAutofit/>
          </a:bodyPr>
          <a:lstStyle/>
          <a:p>
            <a:r>
              <a:rPr lang="ru-RU" sz="1800" dirty="0" smtClean="0"/>
              <a:t> Серебро в шорт-треке на дистанции 1000 метров взял 31-летний Владимир Григорьев. Это первая олимпийская медаль спортсмена.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9" name="Содержимое 8" descr="38225_origin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143800" cy="5000660"/>
          </a:xfrm>
        </p:spPr>
      </p:pic>
    </p:spTree>
    <p:extLst>
      <p:ext uri="{BB962C8B-B14F-4D97-AF65-F5344CB8AC3E}">
        <p14:creationId xmlns:p14="http://schemas.microsoft.com/office/powerpoint/2010/main" xmlns="" val="321458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404664"/>
            <a:ext cx="7819104" cy="66688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Лыжные гонки, эстафета. Серебро завоевали: Дмитрий </a:t>
            </a:r>
            <a:r>
              <a:rPr lang="ru-RU" sz="1800" b="1" dirty="0" err="1" smtClean="0"/>
              <a:t>Япаров</a:t>
            </a:r>
            <a:r>
              <a:rPr lang="ru-RU" sz="1800" b="1" dirty="0" smtClean="0"/>
              <a:t>, Александр Бессмертных, Александр </a:t>
            </a:r>
            <a:r>
              <a:rPr lang="ru-RU" sz="1800" b="1" dirty="0" err="1" smtClean="0"/>
              <a:t>Легков</a:t>
            </a:r>
            <a:r>
              <a:rPr lang="ru-RU" sz="1800" b="1" dirty="0" smtClean="0"/>
              <a:t>, Максим </a:t>
            </a:r>
            <a:r>
              <a:rPr lang="ru-RU" sz="1800" b="1" dirty="0" err="1" smtClean="0"/>
              <a:t>Вылегжанин</a:t>
            </a:r>
            <a:r>
              <a:rPr lang="ru-RU" sz="1800" b="1" dirty="0" smtClean="0"/>
              <a:t>.</a:t>
            </a:r>
            <a:br>
              <a:rPr lang="ru-RU" sz="1800" b="1" dirty="0" smtClean="0"/>
            </a:br>
            <a:endParaRPr lang="ru-RU" sz="1800" dirty="0"/>
          </a:p>
        </p:txBody>
      </p:sp>
      <p:pic>
        <p:nvPicPr>
          <p:cNvPr id="9" name="Содержимое 8" descr="b_03bca9969189b9bf15a33d0d740766e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8286808" cy="5429288"/>
          </a:xfrm>
        </p:spPr>
      </p:pic>
    </p:spTree>
    <p:extLst>
      <p:ext uri="{BB962C8B-B14F-4D97-AF65-F5344CB8AC3E}">
        <p14:creationId xmlns:p14="http://schemas.microsoft.com/office/powerpoint/2010/main" xmlns="" val="74410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52968" cy="1096650"/>
          </a:xfrm>
        </p:spPr>
        <p:txBody>
          <a:bodyPr>
            <a:no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1" name="Содержимое 10" descr="68657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7500990" cy="5214974"/>
          </a:xfrm>
        </p:spPr>
      </p:pic>
      <p:sp>
        <p:nvSpPr>
          <p:cNvPr id="10" name="Прямоугольник 9"/>
          <p:cNvSpPr/>
          <p:nvPr/>
        </p:nvSpPr>
        <p:spPr>
          <a:xfrm>
            <a:off x="357158" y="214290"/>
            <a:ext cx="814393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Первую в истории России медаль в мужском сноуборде на Олимпийских играх принес стране 22-летний спортсмен из Красноярска Николай Олюнин. Для Олюнина, лидировавшего на протяжении соревнования во всех заездах, это первая серьезная международная награда в карьере.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674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198</TotalTime>
  <Words>272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Mylar</vt:lpstr>
      <vt:lpstr>Российские серебряные призёры Олимпийских Игр  в Сочи-2014</vt:lpstr>
      <vt:lpstr> Первое серебро для российской сборной завоевала в спринте биатлонистка Ольга Вилухина. Не сделав ни одного промаха, Вилухина проиграла лишь россиянке Анастасии Кузьминой, выступающей под флагом Словакии. «Это мои  амбиции, моя мечта. Я счастлива», – заявляла после финиша спортсменка.</vt:lpstr>
      <vt:lpstr>Седьмые в карьере Олимпийские игры российского саночника Альберта Демченко (серебряный призер Олимпиады в Турине) принесли ему серебряную олимпийскую медаль. По итогам четырех заездов Демченко показал второй результат, уступив победителю Олимпиады 2010 года в Ванкувере немцу Феликсу Лоху.  </vt:lpstr>
      <vt:lpstr> Ольга Фаткулина завоевала первую для себя серебряную олимпийскую медаль, которая стала второй наградой для России в конькобежном спорте.  </vt:lpstr>
      <vt:lpstr> </vt:lpstr>
      <vt:lpstr>Санный спорт, эстафета. Серебро завоевали: Татьяна Иванова, Альберт Демченко и Александр Денисьев, Владислав Антонов. </vt:lpstr>
      <vt:lpstr> Серебро в шорт-треке на дистанции 1000 метров взял 31-летний Владимир Григорьев. Это первая олимпийская медаль спортсмена. </vt:lpstr>
      <vt:lpstr>Лыжные гонки, эстафета. Серебро завоевали: Дмитрий Япаров, Александр Бессмертных, Александр Легков, Максим Вылегжанин. </vt:lpstr>
      <vt:lpstr> </vt:lpstr>
      <vt:lpstr> </vt:lpstr>
      <vt:lpstr>Женский биатлон: серебро завоевали россиянки Яна Романова, Ольга Зайцева, Екатерина Шумилова и Ольга Вилухина.  Использовали четыре дополнительных патрона и отстали на 26,4 секунды. Девушки завоевали для России 24-ю медаль на играх в Сочи. </vt:lpstr>
      <vt:lpstr>Лыжник Александр Легков победил в гонке на 50 км и принес России 12-е золото Олимпийских игр в Сочи. Второе и третье места также заняли россияне – Максим Вылегжанин и Илья Черноусов. Благодаря этой победе сборная России досрочно одержала победу в общекомандном зачете Олимпиады в Сочи, став лучшей на зимних Играх впервые с 1994 года. 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чемпионы</dc:title>
  <dc:creator>КОСТЯ</dc:creator>
  <cp:lastModifiedBy>ПК</cp:lastModifiedBy>
  <cp:revision>23</cp:revision>
  <dcterms:created xsi:type="dcterms:W3CDTF">2014-03-02T19:18:40Z</dcterms:created>
  <dcterms:modified xsi:type="dcterms:W3CDTF">2017-10-13T15:36:20Z</dcterms:modified>
</cp:coreProperties>
</file>