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117180" cy="15121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Российские бронзовые призёры Олимпийских Игр </a:t>
            </a:r>
            <a:br>
              <a:rPr lang="ru-RU" dirty="0" smtClean="0"/>
            </a:br>
            <a:r>
              <a:rPr lang="ru-RU" dirty="0" smtClean="0"/>
              <a:t>в Сочи-2014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73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28600"/>
            <a:ext cx="7533352" cy="1343012"/>
          </a:xfrm>
        </p:spPr>
        <p:txBody>
          <a:bodyPr>
            <a:noAutofit/>
          </a:bodyPr>
          <a:lstStyle/>
          <a:p>
            <a:r>
              <a:rPr lang="ru-RU" sz="1400" dirty="0" smtClean="0"/>
              <a:t>Лыжник Александр </a:t>
            </a:r>
            <a:r>
              <a:rPr lang="ru-RU" sz="1400" dirty="0" err="1" smtClean="0"/>
              <a:t>Легков</a:t>
            </a:r>
            <a:r>
              <a:rPr lang="ru-RU" sz="1400" dirty="0" smtClean="0"/>
              <a:t> победил в гонке на 50 км и принес России 12-е золото Олимпийских игр в Сочи. Второе и третье места также заняли россияне – Максим </a:t>
            </a:r>
            <a:r>
              <a:rPr lang="ru-RU" sz="1400" dirty="0" err="1" smtClean="0"/>
              <a:t>Вылегжанин</a:t>
            </a:r>
            <a:r>
              <a:rPr lang="ru-RU" sz="1400" dirty="0" smtClean="0"/>
              <a:t> и Илья Черноусов. Благодаря этой победе сборная России досрочно одержала победу в общекомандном зачете Олимпиады в Сочи, став лучшей на зимних Играх впервые с 1994 года.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1393234296_002816_84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7816952" cy="5214974"/>
          </a:xfrm>
        </p:spPr>
      </p:pic>
    </p:spTree>
    <p:extLst>
      <p:ext uri="{BB962C8B-B14F-4D97-AF65-F5344CB8AC3E}">
        <p14:creationId xmlns:p14="http://schemas.microsoft.com/office/powerpoint/2010/main" xmlns="" val="55746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80960" cy="13681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Содержимое 5" descr="5000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5721" y="1463674"/>
            <a:ext cx="7858180" cy="5180035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Первую медаль в копилку российской сборной принесла конькобежка Ольга Граф. На дистанции 3000 метров Граф оказалась третьей, завоевав олимпийскую бронзовую медаль. Кроме того, спортсменка побила не только </a:t>
            </a:r>
            <a:r>
              <a:rPr lang="ru-RU" dirty="0" smtClean="0"/>
              <a:t>свой </a:t>
            </a:r>
            <a:r>
              <a:rPr lang="ru-RU" dirty="0" smtClean="0"/>
              <a:t>рекорд на «трешке», но и рекорд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557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3281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Пятую медаль для российской сборной завоевал Виктор Ан. В шорт-треке на дистанции 1500 метров он стал третьим.</a:t>
            </a:r>
            <a:endParaRPr lang="ru-RU" sz="24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57363"/>
            <a:ext cx="6595096" cy="4786347"/>
          </a:xfrm>
        </p:spPr>
      </p:pic>
    </p:spTree>
    <p:extLst>
      <p:ext uri="{BB962C8B-B14F-4D97-AF65-F5344CB8AC3E}">
        <p14:creationId xmlns:p14="http://schemas.microsoft.com/office/powerpoint/2010/main" xmlns="" val="413584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18417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Впервые за 20 лет отечественный могул может похвастаться олимпийской медалью – бронзовую награду получил 26-летний Александр </a:t>
            </a:r>
            <a:r>
              <a:rPr lang="ru-RU" sz="2000" dirty="0" err="1" smtClean="0"/>
              <a:t>Смышляев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Содержимое 7" descr="aleksandr_smyshlyaev_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49286" y="1214422"/>
            <a:ext cx="7351737" cy="5214974"/>
          </a:xfrm>
        </p:spPr>
      </p:pic>
    </p:spTree>
    <p:extLst>
      <p:ext uri="{BB962C8B-B14F-4D97-AF65-F5344CB8AC3E}">
        <p14:creationId xmlns:p14="http://schemas.microsoft.com/office/powerpoint/2010/main" xmlns="" val="275169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Российский </a:t>
            </a:r>
            <a:r>
              <a:rPr lang="ru-RU" sz="1800" dirty="0" smtClean="0"/>
              <a:t>биатлонист, </a:t>
            </a:r>
            <a:r>
              <a:rPr lang="ru-RU" sz="1800" dirty="0" smtClean="0"/>
              <a:t>начинавший гонку под первым номером, допустил один промах. </a:t>
            </a:r>
            <a:r>
              <a:rPr lang="ru-RU" sz="1800" dirty="0" err="1" smtClean="0"/>
              <a:t>Гараничев</a:t>
            </a:r>
            <a:r>
              <a:rPr lang="ru-RU" sz="1800" dirty="0" smtClean="0"/>
              <a:t> пропустил вперед Мартена </a:t>
            </a:r>
            <a:r>
              <a:rPr lang="ru-RU" sz="1800" dirty="0" err="1" smtClean="0"/>
              <a:t>Фуркада</a:t>
            </a:r>
            <a:r>
              <a:rPr lang="ru-RU" sz="1800" dirty="0" smtClean="0"/>
              <a:t> и немца Эрика </a:t>
            </a:r>
            <a:r>
              <a:rPr lang="ru-RU" sz="1800" dirty="0" err="1" smtClean="0"/>
              <a:t>Лессера</a:t>
            </a:r>
            <a:r>
              <a:rPr lang="ru-RU" sz="1800" dirty="0" smtClean="0"/>
              <a:t>, но смог завоевать первую медаль для российской сборной в биатлоне на 20 км.</a:t>
            </a:r>
            <a:endParaRPr lang="ru-RU" sz="1800" dirty="0"/>
          </a:p>
        </p:txBody>
      </p:sp>
      <p:pic>
        <p:nvPicPr>
          <p:cNvPr id="8" name="Содержимое 7" descr="0d16244e1c76______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887292" cy="5214973"/>
          </a:xfrm>
        </p:spPr>
      </p:pic>
      <p:pic>
        <p:nvPicPr>
          <p:cNvPr id="9" name="Рисунок 8" descr="0_6a30c_6c91f99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500174"/>
            <a:ext cx="4933212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21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11216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Скелетонистка</a:t>
            </a:r>
            <a:r>
              <a:rPr lang="ru-RU" sz="1800" dirty="0" smtClean="0"/>
              <a:t> Елена Никитина принесла России двенадцатую медаль Олимпийских игр в Сочи. После трех заездов спортсменка занимала третье место. Эта медаль стала первой для сборной России в истории женского скелетона.</a:t>
            </a:r>
            <a:endParaRPr lang="ru-RU" sz="1800" dirty="0"/>
          </a:p>
        </p:txBody>
      </p:sp>
      <p:pic>
        <p:nvPicPr>
          <p:cNvPr id="6" name="Содержимое 5" descr="0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429156" cy="3528392"/>
          </a:xfrm>
        </p:spPr>
      </p:pic>
      <p:pic>
        <p:nvPicPr>
          <p:cNvPr id="7" name="Рисунок 6" descr="A980981806EA17B85A9F8621F473_h431_w622_m2_q80_cBpRFKn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3963860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02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85728"/>
            <a:ext cx="8108006" cy="1214446"/>
          </a:xfrm>
        </p:spPr>
        <p:txBody>
          <a:bodyPr>
            <a:noAutofit/>
          </a:bodyPr>
          <a:lstStyle/>
          <a:p>
            <a:r>
              <a:rPr lang="ru-RU" sz="1800" dirty="0" smtClean="0"/>
              <a:t>Елена Ильиных и Никита </a:t>
            </a:r>
            <a:r>
              <a:rPr lang="ru-RU" sz="1800" dirty="0" err="1" smtClean="0"/>
              <a:t>Кацапалов</a:t>
            </a:r>
            <a:r>
              <a:rPr lang="ru-RU" sz="1800" dirty="0" smtClean="0"/>
              <a:t>. Спортсмены </a:t>
            </a:r>
            <a:r>
              <a:rPr lang="ru-RU" sz="1800" dirty="0" smtClean="0"/>
              <a:t>принесли сборной России 18-ю медаль. После исполнения короткой программы россияне показали третий результат (73,04). Общая оценка Ильиных и </a:t>
            </a:r>
            <a:r>
              <a:rPr lang="ru-RU" sz="1800" dirty="0" err="1" smtClean="0"/>
              <a:t>Кацалапова</a:t>
            </a:r>
            <a:r>
              <a:rPr lang="ru-RU" sz="1800" dirty="0" smtClean="0"/>
              <a:t> составила 183,48 балла.</a:t>
            </a:r>
            <a:endParaRPr lang="ru-RU" sz="1800" dirty="0"/>
          </a:p>
        </p:txBody>
      </p:sp>
      <p:pic>
        <p:nvPicPr>
          <p:cNvPr id="6" name="Содержимое 5" descr="image535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357587" cy="4786334"/>
          </a:xfrm>
        </p:spPr>
      </p:pic>
      <p:pic>
        <p:nvPicPr>
          <p:cNvPr id="7" name="Рисунок 6" descr="ilinykh_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571612"/>
            <a:ext cx="3814782" cy="48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58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04664"/>
            <a:ext cx="7819104" cy="666882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Российская </a:t>
            </a:r>
            <a:r>
              <a:rPr lang="ru-RU" sz="1800" dirty="0" err="1" smtClean="0"/>
              <a:t>сноубордистка</a:t>
            </a:r>
            <a:r>
              <a:rPr lang="ru-RU" sz="1800" dirty="0" smtClean="0"/>
              <a:t> Алена </a:t>
            </a:r>
            <a:r>
              <a:rPr lang="ru-RU" sz="1800" dirty="0" err="1" smtClean="0"/>
              <a:t>Заварзина</a:t>
            </a:r>
            <a:r>
              <a:rPr lang="ru-RU" sz="1800" dirty="0" smtClean="0"/>
              <a:t> завоевала бронзу в параллельном гигантском слаломе.</a:t>
            </a:r>
            <a:endParaRPr lang="ru-RU" sz="1800" dirty="0"/>
          </a:p>
        </p:txBody>
      </p:sp>
      <p:pic>
        <p:nvPicPr>
          <p:cNvPr id="6" name="Содержимое 5" descr="GS60-333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r="31662"/>
          <a:stretch>
            <a:fillRect/>
          </a:stretch>
        </p:blipFill>
        <p:spPr>
          <a:xfrm>
            <a:off x="395536" y="1412776"/>
            <a:ext cx="4032448" cy="4829760"/>
          </a:xfrm>
        </p:spPr>
      </p:pic>
      <p:pic>
        <p:nvPicPr>
          <p:cNvPr id="7" name="Рисунок 6" descr="16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357298"/>
            <a:ext cx="4429156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10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52968" cy="109665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Ольга Граф, Екатерина </a:t>
            </a:r>
            <a:r>
              <a:rPr lang="ru-RU" sz="1600" b="1" dirty="0" err="1" smtClean="0"/>
              <a:t>Лобышева</a:t>
            </a:r>
            <a:r>
              <a:rPr lang="ru-RU" sz="1600" b="1" dirty="0" smtClean="0"/>
              <a:t>, Юлия Скокова. </a:t>
            </a:r>
            <a:r>
              <a:rPr lang="ru-RU" sz="1600" dirty="0" smtClean="0"/>
              <a:t>Российские конькобежки завоевали бронзу в командной гонке на Олимпиаде в Сочи и принесли стране 28-ю медаль Игр. Девушки опередили своих соперниц из Японии на 2,84 секунды.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Содержимое 5" descr="38790_345px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929090" cy="3744416"/>
          </a:xfrm>
        </p:spPr>
      </p:pic>
      <p:pic>
        <p:nvPicPr>
          <p:cNvPr id="7" name="Рисунок 6" descr="27536.jpg"/>
          <p:cNvPicPr>
            <a:picLocks noChangeAspect="1"/>
          </p:cNvPicPr>
          <p:nvPr/>
        </p:nvPicPr>
        <p:blipFill>
          <a:blip r:embed="rId3" cstate="print"/>
          <a:srcRect l="7612" r="11444" b="7945"/>
          <a:stretch>
            <a:fillRect/>
          </a:stretch>
        </p:blipFill>
        <p:spPr>
          <a:xfrm>
            <a:off x="4211960" y="1124743"/>
            <a:ext cx="4932040" cy="562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1674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135</TotalTime>
  <Words>206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Mylar</vt:lpstr>
      <vt:lpstr>Российские бронзовые призёры Олимпийских Игр  в Сочи-2014</vt:lpstr>
      <vt:lpstr>.</vt:lpstr>
      <vt:lpstr>Пятую медаль для российской сборной завоевал Виктор Ан. В шорт-треке на дистанции 1500 метров он стал третьим.</vt:lpstr>
      <vt:lpstr> .   Впервые за 20 лет отечественный могул может похвастаться олимпийской медалью – бронзовую награду получил 26-летний Александр Смышляев. </vt:lpstr>
      <vt:lpstr> Российский биатлонист, начинавший гонку под первым номером, допустил один промах. Гараничев пропустил вперед Мартена Фуркада и немца Эрика Лессера, но смог завоевать первую медаль для российской сборной в биатлоне на 20 км.</vt:lpstr>
      <vt:lpstr> Скелетонистка Елена Никитина принесла России двенадцатую медаль Олимпийских игр в Сочи. После трех заездов спортсменка занимала третье место. Эта медаль стала первой для сборной России в истории женского скелетона.</vt:lpstr>
      <vt:lpstr>Елена Ильиных и Никита Кацапалов. Спортсмены принесли сборной России 18-ю медаль. После исполнения короткой программы россияне показали третий результат (73,04). Общая оценка Ильиных и Кацалапова составила 183,48 балла.</vt:lpstr>
      <vt:lpstr>Российская сноубордистка Алена Заварзина завоевала бронзу в параллельном гигантском слаломе.</vt:lpstr>
      <vt:lpstr>Ольга Граф, Екатерина Лобышева, Юлия Скокова. Российские конькобежки завоевали бронзу в командной гонке на Олимпиаде в Сочи и принесли стране 28-ю медаль Игр. Девушки опередили своих соперниц из Японии на 2,84 секунды. </vt:lpstr>
      <vt:lpstr>Лыжник Александр Легков победил в гонке на 50 км и принес России 12-е золото Олимпийских игр в Сочи. Второе и третье места также заняли россияне – Максим Вылегжанин и Илья Черноусов. Благодаря этой победе сборная России досрочно одержала победу в общекомандном зачете Олимпиады в Сочи, став лучшей на зимних Играх впервые с 1994 года.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чемпионы</dc:title>
  <dc:creator>КОСТЯ</dc:creator>
  <cp:lastModifiedBy>ПК</cp:lastModifiedBy>
  <cp:revision>16</cp:revision>
  <dcterms:created xsi:type="dcterms:W3CDTF">2014-03-02T19:18:40Z</dcterms:created>
  <dcterms:modified xsi:type="dcterms:W3CDTF">2017-10-13T15:40:22Z</dcterms:modified>
</cp:coreProperties>
</file>