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9" r:id="rId3"/>
    <p:sldId id="260" r:id="rId4"/>
    <p:sldId id="261" r:id="rId5"/>
    <p:sldId id="262" r:id="rId6"/>
    <p:sldId id="265" r:id="rId7"/>
    <p:sldId id="267" r:id="rId8"/>
    <p:sldId id="263" r:id="rId9"/>
    <p:sldId id="264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D71B4-806A-4E0E-9273-3E14AF1B5B82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17C16-3A91-4811-A9C6-75BEA2A32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17C16-3A91-4811-A9C6-75BEA2A32A4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214554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dirty="0" err="1" smtClean="0"/>
              <a:t>Брейн-ринг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«Зимняя олимпиада </a:t>
            </a:r>
            <a:br>
              <a:rPr lang="ru-RU" dirty="0" smtClean="0"/>
            </a:br>
            <a:r>
              <a:rPr lang="ru-RU" dirty="0" smtClean="0"/>
              <a:t>в Сочи-2014»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Дом\Рабочий стол\sochi_talisman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3500438"/>
            <a:ext cx="4040188" cy="2778929"/>
          </a:xfrm>
          <a:prstGeom prst="rect">
            <a:avLst/>
          </a:prstGeom>
          <a:noFill/>
        </p:spPr>
      </p:pic>
      <p:pic>
        <p:nvPicPr>
          <p:cNvPr id="25602" name="Picture 2" descr="&amp;Acy;&amp;ncy;&amp;icy;&amp;mcy;&amp;acy;&amp;tscy;&amp;icy;&amp;yacy; &amp;ocy;&amp;lcy;&amp;icy;&amp;mcy;&amp;pcy;&amp;icy;&amp;acy;&amp;dcy;&amp;acy; &amp;Scy;&amp;ocy;&amp;chcy;&amp;icy; 201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0" y="0"/>
            <a:ext cx="2381250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06" y="142852"/>
            <a:ext cx="89297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имя корейского спортсмена, который принял российское гражданство и успешно выступал за сборную команду России.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357430"/>
            <a:ext cx="8929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Виктор Ан завоевал три золотых и </a:t>
            </a:r>
          </a:p>
          <a:p>
            <a:pPr>
              <a:buNone/>
            </a:pPr>
            <a:r>
              <a:rPr lang="ru-RU" sz="2800" dirty="0" smtClean="0"/>
              <a:t>одну бронзовую медаль в шорт-треке.</a:t>
            </a:r>
            <a:endParaRPr lang="ru-RU" sz="2800" dirty="0"/>
          </a:p>
        </p:txBody>
      </p:sp>
      <p:pic>
        <p:nvPicPr>
          <p:cNvPr id="31746" name="Picture 2" descr="http://im6-tub-ru.yandex.net/i?id=171032023-54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3214710" cy="20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im7-tub-ru.yandex.net/i?id=5966148-04-16f-7074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857628"/>
            <a:ext cx="4667759" cy="2622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самого быстрого и талантливого </a:t>
            </a:r>
            <a:r>
              <a:rPr lang="ru-RU" sz="2800" dirty="0" err="1" smtClean="0"/>
              <a:t>скелетониста</a:t>
            </a:r>
            <a:r>
              <a:rPr lang="ru-RU" sz="2800" dirty="0" smtClean="0"/>
              <a:t> по прозвищу «Русская ракета».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857364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Александр Третьяков принёс в копилку сборной России золотую медаль.</a:t>
            </a:r>
            <a:endParaRPr lang="ru-RU" sz="2800" dirty="0"/>
          </a:p>
        </p:txBody>
      </p:sp>
      <p:pic>
        <p:nvPicPr>
          <p:cNvPr id="37894" name="Picture 6" descr="http://im5-tub-ru.yandex.net/i?id=229159963-18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643314"/>
            <a:ext cx="3143272" cy="215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6" name="Picture 8" descr="http://img.championat.com/i/article/05/40/1385030540_b_aleksandr-tretjakov-i-ego-bronzovaja-olimpijskaja-med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071810"/>
            <a:ext cx="485778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8929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количественный состав команды в эстафете на санях.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2000240"/>
            <a:ext cx="6500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 4 человека</a:t>
            </a:r>
          </a:p>
          <a:p>
            <a:pPr>
              <a:buNone/>
            </a:pPr>
            <a:r>
              <a:rPr lang="ru-RU" sz="2800" dirty="0" smtClean="0"/>
              <a:t>одноместные сани(жен.),</a:t>
            </a:r>
          </a:p>
          <a:p>
            <a:pPr>
              <a:buNone/>
            </a:pPr>
            <a:r>
              <a:rPr lang="ru-RU" sz="2800" dirty="0" smtClean="0"/>
              <a:t>одноместные сани(муж.),</a:t>
            </a:r>
          </a:p>
          <a:p>
            <a:pPr>
              <a:buNone/>
            </a:pPr>
            <a:r>
              <a:rPr lang="ru-RU" sz="2800" dirty="0" smtClean="0"/>
              <a:t>двухместные сани(муж.)</a:t>
            </a:r>
            <a:endParaRPr lang="ru-RU" sz="2800" dirty="0"/>
          </a:p>
        </p:txBody>
      </p:sp>
      <p:pic>
        <p:nvPicPr>
          <p:cNvPr id="39938" name="Picture 2" descr="http://img-fotki.yandex.ru/get/9116/681562.2/0_96d2e_285d1543_XL.jpg"/>
          <p:cNvPicPr>
            <a:picLocks noChangeAspect="1" noChangeArrowheads="1"/>
          </p:cNvPicPr>
          <p:nvPr/>
        </p:nvPicPr>
        <p:blipFill>
          <a:blip r:embed="rId3" cstate="print"/>
          <a:srcRect l="9328"/>
          <a:stretch>
            <a:fillRect/>
          </a:stretch>
        </p:blipFill>
        <p:spPr bwMode="auto">
          <a:xfrm>
            <a:off x="3357554" y="3733799"/>
            <a:ext cx="5786446" cy="312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0"/>
            <a:ext cx="8858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пилота </a:t>
            </a:r>
            <a:r>
              <a:rPr lang="ru-RU" sz="2800" dirty="0" err="1" smtClean="0"/>
              <a:t>бобслейного</a:t>
            </a:r>
            <a:r>
              <a:rPr lang="ru-RU" sz="2800" dirty="0" smtClean="0"/>
              <a:t> экипажа в двойках и четверках, принёсшего сборной команде России две золотых медали.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071678"/>
            <a:ext cx="5857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Александр Зубков</a:t>
            </a:r>
            <a:endParaRPr lang="ru-RU" sz="2800" dirty="0"/>
          </a:p>
        </p:txBody>
      </p:sp>
      <p:pic>
        <p:nvPicPr>
          <p:cNvPr id="41986" name="Picture 2" descr="http://im6-tub-ru.yandex.net/i?id=120234893-47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http://www.aif.ru/pictures/201301/20110220_gaf_u56_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928934"/>
            <a:ext cx="5572164" cy="359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вид спорта, в котором весь пьедестал заняли наши спортсмены.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928802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лыжный мужской марафон на 50 км</a:t>
            </a:r>
            <a:endParaRPr lang="ru-RU" sz="2800" dirty="0"/>
          </a:p>
        </p:txBody>
      </p:sp>
      <p:pic>
        <p:nvPicPr>
          <p:cNvPr id="44034" name="Picture 2" descr="http://im.kommersant.ru/Issues.photo/CORP/2014/02/23/KMO_088197_176371_1_t210_132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786058"/>
            <a:ext cx="6000792" cy="392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://im7-tub-ru.yandex.net/i?id=8309959-07-16f-1170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357562"/>
            <a:ext cx="2786082" cy="187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9001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имя спортсменки, завоевавшей золотую медаль в одиночном фигурном катании.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500306"/>
            <a:ext cx="4998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 </a:t>
            </a:r>
            <a:r>
              <a:rPr lang="ru-RU" sz="2800" dirty="0" err="1" smtClean="0"/>
              <a:t>Аделина</a:t>
            </a:r>
            <a:r>
              <a:rPr lang="ru-RU" sz="2800" dirty="0" smtClean="0"/>
              <a:t> Сотникова</a:t>
            </a:r>
            <a:endParaRPr lang="ru-RU" sz="2800" dirty="0"/>
          </a:p>
        </p:txBody>
      </p:sp>
      <p:pic>
        <p:nvPicPr>
          <p:cNvPr id="46082" name="Picture 2" descr="http://www.vesti.ru/p/b_899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3524248" cy="264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://i.eurosport.ru/2014/02/22/1189266-24865156-640-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286124"/>
            <a:ext cx="5333995" cy="300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87154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3200" u="sng" dirty="0" smtClean="0"/>
          </a:p>
          <a:p>
            <a:pPr>
              <a:buNone/>
            </a:pPr>
            <a:r>
              <a:rPr lang="ru-RU" sz="3200" dirty="0" smtClean="0"/>
              <a:t>                         </a:t>
            </a:r>
            <a:r>
              <a:rPr lang="ru-RU" sz="3200" u="sng" dirty="0" smtClean="0"/>
              <a:t>Вопрос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Назовите лучшую тройку команд в итоговом медальном зачёте.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214554"/>
            <a:ext cx="55721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800" u="sng" dirty="0" smtClean="0"/>
          </a:p>
          <a:p>
            <a:pPr>
              <a:buNone/>
            </a:pPr>
            <a:endParaRPr lang="ru-RU" sz="2800" u="sng" dirty="0" smtClean="0"/>
          </a:p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 </a:t>
            </a:r>
          </a:p>
          <a:p>
            <a:pPr>
              <a:buNone/>
            </a:pPr>
            <a:r>
              <a:rPr lang="ru-RU" sz="2800" dirty="0" smtClean="0"/>
              <a:t>1. Россия.</a:t>
            </a:r>
          </a:p>
          <a:p>
            <a:pPr>
              <a:buNone/>
            </a:pPr>
            <a:r>
              <a:rPr lang="ru-RU" sz="2800" dirty="0" smtClean="0"/>
              <a:t>2. Норвегия.</a:t>
            </a:r>
          </a:p>
          <a:p>
            <a:pPr>
              <a:buNone/>
            </a:pPr>
            <a:r>
              <a:rPr lang="ru-RU" sz="2800" dirty="0" smtClean="0"/>
              <a:t>3. Канада. </a:t>
            </a:r>
            <a:endParaRPr lang="ru-RU" sz="2800" dirty="0"/>
          </a:p>
        </p:txBody>
      </p:sp>
      <p:pic>
        <p:nvPicPr>
          <p:cNvPr id="48130" name="Picture 2" descr="&amp;Scy;&amp;icy;&amp;mcy;&amp;vcy;&amp;ocy;&amp;lcy; &amp;Ocy;&amp;lcy;&amp;icy;&amp;mcy;&amp;pcy;&amp;icy;&amp;acy;&amp;dcy;&amp;ycy; &amp;vcy; &amp;Scy;&amp;ocy;&amp;chcy;&amp;icy; 2014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428868"/>
            <a:ext cx="3571900" cy="4282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Дом\Рабочий стол\Тири победител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1500198" cy="1128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786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количество золотых, серебряных и бронзовых медалей, завоёванных командой России на Олимпиаде в Сочи.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14311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13 - золотых,</a:t>
            </a:r>
          </a:p>
          <a:p>
            <a:pPr>
              <a:buNone/>
            </a:pPr>
            <a:r>
              <a:rPr lang="ru-RU" sz="2800" dirty="0" smtClean="0"/>
              <a:t>11- серебряных,</a:t>
            </a:r>
          </a:p>
          <a:p>
            <a:pPr>
              <a:buNone/>
            </a:pPr>
            <a:r>
              <a:rPr lang="ru-RU" sz="2800" dirty="0" smtClean="0"/>
              <a:t>9 – бронзовых.</a:t>
            </a:r>
            <a:endParaRPr lang="ru-RU" sz="2800" dirty="0"/>
          </a:p>
        </p:txBody>
      </p:sp>
      <p:pic>
        <p:nvPicPr>
          <p:cNvPr id="50178" name="Picture 2" descr="http://pbs.twimg.com/media/Bf9rIAxCQAAyUi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000372"/>
            <a:ext cx="5705475" cy="3600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8715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Где пройдут следующие зимние Олимпийские игры?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857364"/>
            <a:ext cx="8572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 23 по счёту зимние Олимпийские игры, пройдут с 9 по 25 февраля 2018 года  в городе </a:t>
            </a:r>
            <a:r>
              <a:rPr lang="ru-RU" sz="2800" dirty="0" err="1" smtClean="0"/>
              <a:t>Пчёнчхан</a:t>
            </a:r>
            <a:r>
              <a:rPr lang="ru-RU" sz="2800" dirty="0" smtClean="0"/>
              <a:t>, Республика Корея. </a:t>
            </a:r>
            <a:endParaRPr lang="ru-RU" sz="2800" dirty="0"/>
          </a:p>
        </p:txBody>
      </p:sp>
      <p:pic>
        <p:nvPicPr>
          <p:cNvPr id="52226" name="Picture 2" descr="http://isport.ua/i/news/249385.jpg"/>
          <p:cNvPicPr>
            <a:picLocks noChangeAspect="1" noChangeArrowheads="1"/>
          </p:cNvPicPr>
          <p:nvPr/>
        </p:nvPicPr>
        <p:blipFill>
          <a:blip r:embed="rId3" cstate="print"/>
          <a:srcRect l="12146" r="10424"/>
          <a:stretch>
            <a:fillRect/>
          </a:stretch>
        </p:blipFill>
        <p:spPr bwMode="auto">
          <a:xfrm>
            <a:off x="5500662" y="3790950"/>
            <a:ext cx="3643338" cy="3067050"/>
          </a:xfrm>
          <a:prstGeom prst="rect">
            <a:avLst/>
          </a:prstGeom>
          <a:noFill/>
        </p:spPr>
      </p:pic>
      <p:pic>
        <p:nvPicPr>
          <p:cNvPr id="52228" name="Picture 4" descr="http://lavolna.com/img_news/preview/2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2095500" cy="2095501"/>
          </a:xfrm>
          <a:prstGeom prst="rect">
            <a:avLst/>
          </a:prstGeom>
          <a:noFill/>
        </p:spPr>
      </p:pic>
      <p:pic>
        <p:nvPicPr>
          <p:cNvPr id="52230" name="Picture 6" descr="http://acoeurparcoeur.com/wp-content/uploads/2012/07/Anneaux_olympiqu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929066"/>
            <a:ext cx="3429024" cy="1663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071546"/>
            <a:ext cx="771530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6000" b="1" dirty="0" smtClean="0">
                <a:solidFill>
                  <a:srgbClr val="0070C0"/>
                </a:solidFill>
              </a:rPr>
              <a:t>Всем спасибо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6000" b="1" dirty="0" smtClean="0">
                <a:solidFill>
                  <a:srgbClr val="0070C0"/>
                </a:solidFill>
              </a:rPr>
              <a:t>за игру!</a:t>
            </a:r>
          </a:p>
        </p:txBody>
      </p:sp>
      <p:pic>
        <p:nvPicPr>
          <p:cNvPr id="3" name="Picture 2" descr="C:\Documents and Settings\Дом\Рабочий стол\sochi_talisman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4079071"/>
            <a:ext cx="4040188" cy="2778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357166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u="sng" dirty="0" smtClean="0"/>
              <a:t>Вопрос</a:t>
            </a:r>
            <a:r>
              <a:rPr lang="ru-RU" sz="3600" dirty="0" smtClean="0"/>
              <a:t>:</a:t>
            </a:r>
          </a:p>
          <a:p>
            <a:pPr>
              <a:buNone/>
            </a:pPr>
            <a:r>
              <a:rPr lang="ru-RU" sz="3600" dirty="0" smtClean="0"/>
              <a:t>       Назовите сроки проведения</a:t>
            </a:r>
          </a:p>
          <a:p>
            <a:pPr>
              <a:buNone/>
            </a:pPr>
            <a:r>
              <a:rPr lang="ru-RU" sz="3600" dirty="0" smtClean="0"/>
              <a:t>        Зимней Олимпиады в Сочи.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357430"/>
            <a:ext cx="84296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Ответ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с 7 февраля </a:t>
            </a:r>
          </a:p>
          <a:p>
            <a:pPr>
              <a:buNone/>
            </a:pPr>
            <a:r>
              <a:rPr lang="ru-RU" sz="3200" dirty="0" smtClean="0"/>
              <a:t>по 23 февраля </a:t>
            </a:r>
          </a:p>
          <a:p>
            <a:pPr>
              <a:buNone/>
            </a:pPr>
            <a:r>
              <a:rPr lang="ru-RU" sz="3200" dirty="0" smtClean="0"/>
              <a:t>2014 года</a:t>
            </a:r>
            <a:endParaRPr lang="ru-RU" sz="3200" dirty="0"/>
          </a:p>
        </p:txBody>
      </p:sp>
      <p:pic>
        <p:nvPicPr>
          <p:cNvPr id="7" name="Picture 4" descr="&amp;Scy;&amp;ocy;&amp;chcy;&amp;icy; 2014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43116"/>
            <a:ext cx="457203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Acy;&amp;ncy;&amp;icy;&amp;mcy;&amp;acy;&amp;tscy;&amp;icy;&amp;yacy; &amp;Ocy;&amp;lcy;&amp;icy;&amp;mcy;&amp;pcy;&amp;icy;&amp;jcy;&amp;scy;&amp;kcy;&amp;icy;&amp;iecy; &amp;scy;&amp;icy;&amp;mcy;&amp;vcy;&amp;ocy;&amp;lcy;&amp;ycy; &amp;Scy;&amp;ocy;&amp;chcy;&amp;icy; 201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215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572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u="sng" dirty="0" smtClean="0"/>
              <a:t>Вопрос</a:t>
            </a:r>
            <a:r>
              <a:rPr lang="ru-RU" sz="3600" dirty="0" smtClean="0"/>
              <a:t>:</a:t>
            </a:r>
          </a:p>
          <a:p>
            <a:pPr>
              <a:buNone/>
            </a:pPr>
            <a:r>
              <a:rPr lang="ru-RU" sz="3600" dirty="0" smtClean="0"/>
              <a:t>Где проходило открытие и закрытие Олимпийских игр в Сочи?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500306"/>
            <a:ext cx="6072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Ответ</a:t>
            </a:r>
            <a:r>
              <a:rPr lang="ru-RU" sz="3200" dirty="0" smtClean="0"/>
              <a:t>: на стадионе «</a:t>
            </a:r>
            <a:r>
              <a:rPr lang="ru-RU" sz="3200" dirty="0" err="1" smtClean="0"/>
              <a:t>Фишт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4" name="Picture 5" descr="C:\Documents and Settings\Дом\Рабочий стол\Фиш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214686"/>
            <a:ext cx="5068895" cy="3168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7868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u="sng" dirty="0" smtClean="0"/>
              <a:t>Вопрос</a:t>
            </a:r>
            <a:r>
              <a:rPr lang="ru-RU" sz="3600" dirty="0" smtClean="0"/>
              <a:t>: </a:t>
            </a:r>
          </a:p>
          <a:p>
            <a:pPr>
              <a:buNone/>
            </a:pPr>
            <a:r>
              <a:rPr lang="ru-RU" sz="3600" dirty="0" smtClean="0"/>
              <a:t>Кто зажёг Олимпийский огонь в Сочи на церемонии открытия </a:t>
            </a:r>
            <a:r>
              <a:rPr lang="ru-RU" sz="3600" dirty="0" err="1" smtClean="0"/>
              <a:t>Олимпий-ских</a:t>
            </a:r>
            <a:r>
              <a:rPr lang="ru-RU" sz="3600" dirty="0" smtClean="0"/>
              <a:t> игр?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786058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Ответ: </a:t>
            </a:r>
          </a:p>
          <a:p>
            <a:pPr>
              <a:buNone/>
            </a:pPr>
            <a:r>
              <a:rPr lang="ru-RU" sz="3200" dirty="0" smtClean="0"/>
              <a:t>Ирина Роднина и Владислав Третьяк</a:t>
            </a:r>
            <a:endParaRPr lang="ru-RU" sz="3200" dirty="0"/>
          </a:p>
        </p:txBody>
      </p:sp>
      <p:pic>
        <p:nvPicPr>
          <p:cNvPr id="4" name="Picture 6" descr="C:\Documents and Settings\Дом\Рабочий стол\родн.jpg"/>
          <p:cNvPicPr>
            <a:picLocks noChangeAspect="1" noChangeArrowheads="1"/>
          </p:cNvPicPr>
          <p:nvPr/>
        </p:nvPicPr>
        <p:blipFill>
          <a:blip r:embed="rId3" cstate="print"/>
          <a:srcRect l="8133" t="5651" r="3458" b="2403"/>
          <a:stretch>
            <a:fillRect/>
          </a:stretch>
        </p:blipFill>
        <p:spPr bwMode="auto">
          <a:xfrm>
            <a:off x="5000628" y="3737588"/>
            <a:ext cx="4000528" cy="312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u="sng" dirty="0" smtClean="0"/>
              <a:t>Вопрос</a:t>
            </a:r>
            <a:r>
              <a:rPr lang="ru-RU" sz="3600" dirty="0" smtClean="0"/>
              <a:t>:</a:t>
            </a:r>
          </a:p>
          <a:p>
            <a:pPr>
              <a:buNone/>
            </a:pPr>
            <a:r>
              <a:rPr lang="ru-RU" sz="3600" dirty="0" smtClean="0"/>
              <a:t>Назовите лозунг Олимпиады в Сочи.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285992"/>
            <a:ext cx="6072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Ответ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«Жаркие</a:t>
            </a:r>
            <a:r>
              <a:rPr lang="ru-RU" sz="3200" dirty="0" smtClean="0"/>
              <a:t>. </a:t>
            </a:r>
            <a:r>
              <a:rPr lang="ru-RU" sz="3200" dirty="0" err="1" smtClean="0"/>
              <a:t>Зимние.Твои</a:t>
            </a:r>
            <a:r>
              <a:rPr lang="ru-RU" sz="3200" dirty="0" smtClean="0"/>
              <a:t>.»</a:t>
            </a:r>
            <a:endParaRPr lang="ru-RU" sz="3200" dirty="0"/>
          </a:p>
        </p:txBody>
      </p:sp>
      <p:pic>
        <p:nvPicPr>
          <p:cNvPr id="3074" name="Picture 2" descr="http://im2-tub-ru.yandex.net/i?id=29246337-66-72&amp;n=21"/>
          <p:cNvPicPr>
            <a:picLocks noChangeAspect="1" noChangeArrowheads="1"/>
          </p:cNvPicPr>
          <p:nvPr/>
        </p:nvPicPr>
        <p:blipFill>
          <a:blip r:embed="rId3" cstate="print"/>
          <a:srcRect t="75001"/>
          <a:stretch>
            <a:fillRect/>
          </a:stretch>
        </p:blipFill>
        <p:spPr bwMode="auto">
          <a:xfrm>
            <a:off x="500034" y="3786190"/>
            <a:ext cx="7286829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Documents and Settings\Дом\Рабочий стол\Тири победител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786322"/>
            <a:ext cx="2279231" cy="1714488"/>
          </a:xfrm>
          <a:prstGeom prst="rect">
            <a:avLst/>
          </a:prstGeom>
          <a:noFill/>
        </p:spPr>
      </p:pic>
      <p:pic>
        <p:nvPicPr>
          <p:cNvPr id="3076" name="Picture 4" descr="&amp;Acy;&amp;ncy;&amp;icy;&amp;mcy;&amp;acy;&amp;shcy;&amp;kcy;&amp;acy; &amp;CHcy;&amp;iecy;&amp;bcy;&amp;ucy;&amp;rcy;&amp;acy;&amp;shcy;&amp;kcy;&amp;acy; &amp;ncy;&amp;acy; &amp;ocy;&amp;lcy;&amp;icy;&amp;mcy;&amp;pcy;&amp;icy;&amp;acy;&amp;dcy;&amp;ie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285860"/>
            <a:ext cx="2276475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929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Вопрос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Назовите виды спорта, в которых впервые разыгрывались олимпийские медали в Сочи.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2500306"/>
            <a:ext cx="85725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женские прыжки на лыжах с трамплина;</a:t>
            </a:r>
          </a:p>
          <a:p>
            <a:pPr>
              <a:buNone/>
            </a:pPr>
            <a:r>
              <a:rPr lang="ru-RU" sz="2800" dirty="0" smtClean="0"/>
              <a:t>командные соревнования в фигурном катании </a:t>
            </a:r>
          </a:p>
          <a:p>
            <a:pPr>
              <a:buNone/>
            </a:pPr>
            <a:r>
              <a:rPr lang="ru-RU" sz="2800" dirty="0" smtClean="0"/>
              <a:t>и санном спорте;</a:t>
            </a:r>
          </a:p>
          <a:p>
            <a:pPr>
              <a:buNone/>
            </a:pPr>
            <a:r>
              <a:rPr lang="ru-RU" sz="2800" dirty="0" smtClean="0"/>
              <a:t>лыжный </a:t>
            </a:r>
            <a:r>
              <a:rPr lang="ru-RU" sz="2800" dirty="0" err="1" smtClean="0"/>
              <a:t>хафпайп</a:t>
            </a:r>
            <a:r>
              <a:rPr lang="ru-RU" sz="2800" dirty="0" smtClean="0"/>
              <a:t> (муж. и жен.);</a:t>
            </a:r>
          </a:p>
          <a:p>
            <a:pPr>
              <a:buNone/>
            </a:pPr>
            <a:r>
              <a:rPr lang="ru-RU" sz="2800" dirty="0" smtClean="0"/>
              <a:t>смешанная эстафета в биатлоне.</a:t>
            </a:r>
            <a:endParaRPr lang="ru-RU" sz="2800" dirty="0"/>
          </a:p>
        </p:txBody>
      </p:sp>
      <p:pic>
        <p:nvPicPr>
          <p:cNvPr id="4" name="Picture 2" descr="C:\Documents and Settings\Дом\Рабочий стол\sochi_talisman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4714884"/>
            <a:ext cx="2968618" cy="2041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8786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Вопрос</a:t>
            </a:r>
            <a:r>
              <a:rPr lang="ru-RU" sz="2800" dirty="0" smtClean="0"/>
              <a:t>:</a:t>
            </a:r>
          </a:p>
          <a:p>
            <a:pPr>
              <a:buNone/>
            </a:pPr>
            <a:r>
              <a:rPr lang="ru-RU" sz="2800" dirty="0" smtClean="0"/>
              <a:t>Назовите музыкальную композицию, в которой на открытии Олимпийских Игр наши спортсмены заявили о своих намерениях.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357430"/>
            <a:ext cx="6143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  </a:t>
            </a:r>
          </a:p>
          <a:p>
            <a:pPr>
              <a:buNone/>
            </a:pPr>
            <a:r>
              <a:rPr lang="ru-RU" sz="2800" dirty="0" smtClean="0"/>
              <a:t>«Нас не догонят…»</a:t>
            </a:r>
            <a:endParaRPr lang="ru-RU" sz="2800" dirty="0"/>
          </a:p>
        </p:txBody>
      </p:sp>
      <p:pic>
        <p:nvPicPr>
          <p:cNvPr id="35842" name="Picture 2" descr="http://pbs.twimg.com/media/BgsQVlqCIAAmC5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000240"/>
            <a:ext cx="5429288" cy="464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7868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Вопрос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Кто принёс первую олимпийскую медаль в Сочи в копилку нашей сборной команды?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2500306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/>
              <a:t>Ответ</a:t>
            </a:r>
            <a:r>
              <a:rPr lang="ru-RU" sz="2800" dirty="0" smtClean="0"/>
              <a:t>: </a:t>
            </a:r>
          </a:p>
          <a:p>
            <a:pPr>
              <a:buNone/>
            </a:pPr>
            <a:r>
              <a:rPr lang="ru-RU" sz="2800" dirty="0" smtClean="0"/>
              <a:t>Ольга Граф принесла бронзовую медаль в конькобежном спорте на дистанции 3000 м.</a:t>
            </a:r>
          </a:p>
        </p:txBody>
      </p:sp>
      <p:pic>
        <p:nvPicPr>
          <p:cNvPr id="27650" name="Picture 2" descr="http://im6-tub-ru.yandex.net/i?id=5544197-05-16f-7074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857628"/>
            <a:ext cx="3917197" cy="286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C:\Documents and Settings\Дом\Рабочий стол\ольг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071942"/>
            <a:ext cx="3071834" cy="2113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85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u="sng" dirty="0" smtClean="0"/>
              <a:t>Вопрос</a:t>
            </a:r>
            <a:r>
              <a:rPr lang="ru-RU" sz="3200" dirty="0" smtClean="0"/>
              <a:t>:</a:t>
            </a:r>
          </a:p>
          <a:p>
            <a:pPr>
              <a:buNone/>
            </a:pPr>
            <a:r>
              <a:rPr lang="ru-RU" sz="3200" dirty="0" smtClean="0"/>
              <a:t>Назовите самую юную участницу сборной команды России по фигурному катанию.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285992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Ответ:</a:t>
            </a:r>
          </a:p>
          <a:p>
            <a:pPr>
              <a:buNone/>
            </a:pPr>
            <a:r>
              <a:rPr lang="ru-RU" sz="3200" dirty="0" smtClean="0"/>
              <a:t>Юлия </a:t>
            </a:r>
            <a:r>
              <a:rPr lang="ru-RU" sz="3200" dirty="0" err="1" smtClean="0"/>
              <a:t>Липницкая</a:t>
            </a:r>
            <a:endParaRPr lang="ru-RU" sz="3200" dirty="0"/>
          </a:p>
        </p:txBody>
      </p:sp>
      <p:pic>
        <p:nvPicPr>
          <p:cNvPr id="29698" name="Picture 2" descr="http://im0-tub-ru.yandex.net/i?id=5295592-08-16f-7074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29000"/>
            <a:ext cx="3429024" cy="2296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http://im4-tub-ru.yandex.net/i?id=4711700-04-16f-61103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286124"/>
            <a:ext cx="4580620" cy="257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148</TotalTime>
  <Words>460</Words>
  <Application>Microsoft Office PowerPoint</Application>
  <PresentationFormat>Экран (4:3)</PresentationFormat>
  <Paragraphs>106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Брейн-ринг «Зимняя олимпиада  в Сочи-2014»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Брейн-ринг «Зимняя олимпиада в Сочи-2014»</dc:title>
  <cp:lastModifiedBy>ПК</cp:lastModifiedBy>
  <cp:revision>17</cp:revision>
  <dcterms:modified xsi:type="dcterms:W3CDTF">2017-10-13T14:33:07Z</dcterms:modified>
</cp:coreProperties>
</file>